
<file path=[Content_Types].xml><?xml version="1.0" encoding="utf-8"?>
<Types xmlns="http://schemas.openxmlformats.org/package/2006/content-types">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oleObject" PartName="/ppt/embeddings/oleObject13.bin"/>
  <Override ContentType="application/vnd.openxmlformats-officedocument.oleObject" PartName="/ppt/embeddings/oleObject9.bin"/>
  <Override ContentType="application/vnd.openxmlformats-officedocument.oleObject" PartName="/ppt/embeddings/oleObject6.bin"/>
  <Override ContentType="application/vnd.openxmlformats-officedocument.oleObject" PartName="/ppt/embeddings/oleObject15.bin"/>
  <Override ContentType="application/vnd.openxmlformats-officedocument.oleObject" PartName="/ppt/embeddings/oleObject18.bin"/>
  <Override ContentType="application/vnd.openxmlformats-officedocument.oleObject" PartName="/ppt/embeddings/oleObject4.bin"/>
  <Override ContentType="application/vnd.openxmlformats-officedocument.oleObject" PartName="/ppt/embeddings/oleObject1.bin"/>
  <Override ContentType="application/vnd.openxmlformats-officedocument.oleObject" PartName="/ppt/embeddings/oleObject11.bin"/>
  <Override ContentType="application/vnd.openxmlformats-officedocument.oleObject" PartName="/ppt/embeddings/oleObject8.bin"/>
  <Override ContentType="application/vnd.openxmlformats-officedocument.oleObject" PartName="/ppt/embeddings/oleObject22.bin"/>
  <Override ContentType="application/vnd.openxmlformats-officedocument.oleObject" PartName="/ppt/embeddings/oleObject19.bin"/>
  <Override ContentType="application/vnd.openxmlformats-officedocument.oleObject" PartName="/ppt/embeddings/oleObject20.bin"/>
  <Override ContentType="application/vnd.openxmlformats-officedocument.oleObject" PartName="/ppt/embeddings/oleObject14.bin"/>
  <Override ContentType="application/vnd.openxmlformats-officedocument.oleObject" PartName="/ppt/embeddings/oleObject12.bin"/>
  <Override ContentType="application/vnd.openxmlformats-officedocument.oleObject" PartName="/ppt/embeddings/oleObject3.bin"/>
  <Override ContentType="application/vnd.openxmlformats-officedocument.oleObject" PartName="/ppt/embeddings/oleObject5.bin"/>
  <Override ContentType="application/vnd.openxmlformats-officedocument.oleObject" PartName="/ppt/embeddings/oleObject17.bin"/>
  <Override ContentType="application/vnd.openxmlformats-officedocument.oleObject" PartName="/ppt/embeddings/oleObject7.bin"/>
  <Override ContentType="application/vnd.openxmlformats-officedocument.oleObject" PartName="/ppt/embeddings/oleObject16.bin"/>
  <Override ContentType="application/vnd.openxmlformats-officedocument.oleObject" PartName="/ppt/embeddings/oleObject2.bin"/>
  <Override ContentType="application/vnd.openxmlformats-officedocument.oleObject" PartName="/ppt/embeddings/oleObject10.bin"/>
  <Override ContentType="application/vnd.openxmlformats-officedocument.oleObject" PartName="/ppt/embeddings/oleObject2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5143500" cx="9144000"/>
  <p:notesSz cx="7315200" cy="9601200"/>
  <p:embeddedFontLst>
    <p:embeddedFont>
      <p:font typeface="Tahoma"/>
      <p:regular r:id="rId103"/>
      <p:bold r:id="rId104"/>
    </p:embeddedFont>
    <p:embeddedFont>
      <p:font typeface="Helvetica Neue"/>
      <p:regular r:id="rId105"/>
      <p:bold r:id="rId106"/>
      <p:italic r:id="rId107"/>
      <p:boldItalic r:id="rId108"/>
    </p:embeddedFont>
    <p:embeddedFont>
      <p:font typeface="Arial Black"/>
      <p:regular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10" roundtripDataSignature="AMtx7mijgkxQVyJrlhKpaUobXW2/JoOg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48D2E7-BA11-412E-B37F-1AF83EBECE14}">
  <a:tblStyle styleId="{0D48D2E7-BA11-412E-B37F-1AF83EBECE1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italic.fntdata"/><Relationship Id="rId106" Type="http://schemas.openxmlformats.org/officeDocument/2006/relationships/font" Target="fonts/HelveticaNeue-bold.fntdata"/><Relationship Id="rId105" Type="http://schemas.openxmlformats.org/officeDocument/2006/relationships/font" Target="fonts/HelveticaNeue-regular.fntdata"/><Relationship Id="rId104" Type="http://schemas.openxmlformats.org/officeDocument/2006/relationships/font" Target="fonts/Tahoma-bold.fntdata"/><Relationship Id="rId109" Type="http://schemas.openxmlformats.org/officeDocument/2006/relationships/font" Target="fonts/ArialBlack-regular.fntdata"/><Relationship Id="rId108" Type="http://schemas.openxmlformats.org/officeDocument/2006/relationships/font" Target="fonts/HelveticaNeue-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Tahoma-regular.fnt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customschemas.google.com/relationships/presentationmetadata" Target="meta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1825" cy="482600"/>
          </a:xfrm>
          <a:prstGeom prst="rect">
            <a:avLst/>
          </a:prstGeom>
          <a:noFill/>
          <a:ln>
            <a:noFill/>
          </a:ln>
        </p:spPr>
        <p:txBody>
          <a:bodyPr anchorCtr="0" anchor="t" bIns="48500" lIns="97000" spcFirstLastPara="1" rIns="97000" wrap="square" tIns="48500">
            <a:noAutofit/>
          </a:bodyPr>
          <a:lstStyle>
            <a:lvl1pPr lvl="0" marR="0" rtl="0" algn="l">
              <a:spcBef>
                <a:spcPts val="0"/>
              </a:spcBef>
              <a:spcAft>
                <a:spcPts val="0"/>
              </a:spcAft>
              <a:buSzPts val="1400"/>
              <a:buNone/>
              <a:defRPr b="0" i="0" sz="13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4146550" y="0"/>
            <a:ext cx="3171825" cy="482600"/>
          </a:xfrm>
          <a:prstGeom prst="rect">
            <a:avLst/>
          </a:prstGeom>
          <a:noFill/>
          <a:ln>
            <a:noFill/>
          </a:ln>
        </p:spPr>
        <p:txBody>
          <a:bodyPr anchorCtr="0" anchor="t" bIns="48500" lIns="97000" spcFirstLastPara="1" rIns="97000" wrap="square" tIns="48500">
            <a:noAutofit/>
          </a:bodyPr>
          <a:lstStyle>
            <a:lvl1pPr lvl="0" marR="0" rtl="0" algn="r">
              <a:spcBef>
                <a:spcPts val="0"/>
              </a:spcBef>
              <a:spcAft>
                <a:spcPts val="0"/>
              </a:spcAft>
              <a:buSzPts val="1400"/>
              <a:buNone/>
              <a:defRPr b="0" i="0" sz="13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76313" y="4591050"/>
            <a:ext cx="5365750" cy="4268788"/>
          </a:xfrm>
          <a:prstGeom prst="rect">
            <a:avLst/>
          </a:prstGeom>
          <a:noFill/>
          <a:ln>
            <a:noFill/>
          </a:ln>
        </p:spPr>
        <p:txBody>
          <a:bodyPr anchorCtr="0" anchor="t" bIns="48500" lIns="97000" spcFirstLastPara="1" rIns="97000" wrap="square" tIns="485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01138"/>
            <a:ext cx="3171825" cy="482600"/>
          </a:xfrm>
          <a:prstGeom prst="rect">
            <a:avLst/>
          </a:prstGeom>
          <a:noFill/>
          <a:ln>
            <a:noFill/>
          </a:ln>
        </p:spPr>
        <p:txBody>
          <a:bodyPr anchorCtr="0" anchor="b" bIns="48500" lIns="97000" spcFirstLastPara="1" rIns="97000" wrap="square" tIns="48500">
            <a:noAutofit/>
          </a:bodyPr>
          <a:lstStyle>
            <a:lvl1pPr lvl="0" marR="0" rtl="0" algn="l">
              <a:spcBef>
                <a:spcPts val="0"/>
              </a:spcBef>
              <a:spcAft>
                <a:spcPts val="0"/>
              </a:spcAft>
              <a:buSzPts val="1400"/>
              <a:buNone/>
              <a:defRPr b="0" i="0" sz="13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 name="Google Shape;91;p1:notes"/>
          <p:cNvSpPr txBox="1"/>
          <p:nvPr>
            <p:ph idx="1" type="body"/>
          </p:nvPr>
        </p:nvSpPr>
        <p:spPr>
          <a:xfrm>
            <a:off x="976313" y="4591050"/>
            <a:ext cx="5365750" cy="4268788"/>
          </a:xfrm>
          <a:prstGeom prst="rect">
            <a:avLst/>
          </a:prstGeom>
          <a:noFill/>
          <a:ln>
            <a:noFill/>
          </a:ln>
        </p:spPr>
        <p:txBody>
          <a:bodyPr anchorCtr="0" anchor="t" bIns="48500" lIns="97000" spcFirstLastPara="1" rIns="97000" wrap="square" tIns="48500">
            <a:noAutofit/>
          </a:bodyPr>
          <a:lstStyle/>
          <a:p>
            <a:pPr indent="0" lvl="0" marL="0" rtl="0" algn="l">
              <a:spcBef>
                <a:spcPts val="0"/>
              </a:spcBef>
              <a:spcAft>
                <a:spcPts val="0"/>
              </a:spcAft>
              <a:buNone/>
            </a:pPr>
            <a:r>
              <a:t/>
            </a:r>
            <a:endParaRPr/>
          </a:p>
        </p:txBody>
      </p:sp>
      <p:sp>
        <p:nvSpPr>
          <p:cNvPr id="92" name="Google Shape;92;p1:notes"/>
          <p:cNvSpPr txBox="1"/>
          <p:nvPr>
            <p:ph idx="12" type="sldNum"/>
          </p:nvPr>
        </p:nvSpPr>
        <p:spPr>
          <a:xfrm>
            <a:off x="3884613" y="8685213"/>
            <a:ext cx="2971800" cy="4572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03" name="Google Shape;203;p10: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11" name="Google Shape;211;p1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19" name="Google Shape;219;p1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27" name="Google Shape;227;p13: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36" name="Google Shape;236;p14: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44" name="Google Shape;244;p15: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6: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53" name="Google Shape;253;p16: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7: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63" name="Google Shape;263;p17: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71" name="Google Shape;271;p18: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279" name="Google Shape;279;p1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 name="Google Shape;280;p19:notes"/>
          <p:cNvSpPr txBox="1"/>
          <p:nvPr>
            <p:ph idx="1" type="body"/>
          </p:nvPr>
        </p:nvSpPr>
        <p:spPr>
          <a:xfrm>
            <a:off x="977900" y="4560888"/>
            <a:ext cx="5359400" cy="4319587"/>
          </a:xfrm>
          <a:prstGeom prst="rect">
            <a:avLst/>
          </a:prstGeom>
          <a:noFill/>
          <a:ln>
            <a:noFill/>
          </a:ln>
        </p:spPr>
        <p:txBody>
          <a:bodyPr anchorCtr="0" anchor="t" bIns="45625" lIns="91250" spcFirstLastPara="1" rIns="91250" wrap="square" tIns="45625">
            <a:noAutofit/>
          </a:bodyPr>
          <a:lstStyle/>
          <a:p>
            <a:pPr indent="-76200" lvl="0" marL="0" rtl="0" algn="l">
              <a:spcBef>
                <a:spcPts val="0"/>
              </a:spcBef>
              <a:spcAft>
                <a:spcPts val="0"/>
              </a:spcAft>
              <a:buClr>
                <a:schemeClr val="dk1"/>
              </a:buClr>
              <a:buSzPts val="1200"/>
              <a:buFont typeface="Times New Roman"/>
              <a:buChar char="•"/>
            </a:pPr>
            <a:r>
              <a:rPr lang="en-US"/>
              <a:t>To avoid failure like in (4) it is important to “standardize variables apart”</a:t>
            </a:r>
            <a:endParaRPr/>
          </a:p>
          <a:p>
            <a:pPr indent="0" lvl="0" marL="0" rtl="0" algn="l">
              <a:spcBef>
                <a:spcPts val="360"/>
              </a:spcBef>
              <a:spcAft>
                <a:spcPts val="0"/>
              </a:spcAft>
              <a:buClr>
                <a:schemeClr val="dk1"/>
              </a:buClr>
              <a:buSzPts val="1200"/>
              <a:buFont typeface="Times New Roman"/>
              <a:buNone/>
            </a:pPr>
            <a:r>
              <a:t/>
            </a:r>
            <a:endParaRPr/>
          </a:p>
          <a:p>
            <a:pPr indent="-76200" lvl="0" marL="0" rtl="0" algn="l">
              <a:spcBef>
                <a:spcPts val="360"/>
              </a:spcBef>
              <a:spcAft>
                <a:spcPts val="0"/>
              </a:spcAft>
              <a:buClr>
                <a:schemeClr val="dk1"/>
              </a:buClr>
              <a:buSzPts val="1200"/>
              <a:buFont typeface="Times New Roman"/>
              <a:buChar char="•"/>
            </a:pPr>
            <a:r>
              <a:rPr lang="en-US"/>
              <a:t>unify(P(a,x),P(y,b)) can be done with substitution {x/b,y/a}</a:t>
            </a:r>
            <a:endParaRPr/>
          </a:p>
          <a:p>
            <a:pPr indent="0" lvl="0" marL="0" rtl="0" algn="l">
              <a:spcBef>
                <a:spcPts val="360"/>
              </a:spcBef>
              <a:spcAft>
                <a:spcPts val="0"/>
              </a:spcAft>
              <a:buClr>
                <a:schemeClr val="dk1"/>
              </a:buClr>
              <a:buSzPts val="1200"/>
              <a:buFont typeface="Times New Roman"/>
              <a:buNone/>
            </a:pPr>
            <a:r>
              <a:t/>
            </a:r>
            <a:endParaRPr/>
          </a:p>
          <a:p>
            <a:pPr indent="-76200" lvl="0" marL="0" rtl="0" algn="l">
              <a:spcBef>
                <a:spcPts val="360"/>
              </a:spcBef>
              <a:spcAft>
                <a:spcPts val="0"/>
              </a:spcAft>
              <a:buClr>
                <a:schemeClr val="dk1"/>
              </a:buClr>
              <a:buSzPts val="1200"/>
              <a:buFont typeface="Times New Roman"/>
              <a:buChar char="•"/>
            </a:pPr>
            <a:r>
              <a:rPr lang="en-US"/>
              <a:t>the trickiest part of unification is dealing with functions;  in particular, cannot replace a variable by a term containing that variable; i.e., cannot replace x by f(x).  [this is referred to as “occurs check”]</a:t>
            </a:r>
            <a:endParaRPr/>
          </a:p>
          <a:p>
            <a:pPr indent="0" lvl="0" marL="0" rtl="0" algn="l">
              <a:spcBef>
                <a:spcPts val="360"/>
              </a:spcBef>
              <a:spcAft>
                <a:spcPts val="0"/>
              </a:spcAft>
              <a:buClr>
                <a:schemeClr val="dk1"/>
              </a:buClr>
              <a:buSzPts val="1200"/>
              <a:buFont typeface="Times New Roman"/>
              <a:buNone/>
            </a:pPr>
            <a:r>
              <a:t/>
            </a:r>
            <a:endParaRPr/>
          </a:p>
          <a:p>
            <a:pPr indent="-76200" lvl="0" marL="0" rtl="0" algn="l">
              <a:spcBef>
                <a:spcPts val="360"/>
              </a:spcBef>
              <a:spcAft>
                <a:spcPts val="0"/>
              </a:spcAft>
              <a:buClr>
                <a:schemeClr val="dk1"/>
              </a:buClr>
              <a:buSzPts val="1200"/>
              <a:buFont typeface="Times New Roman"/>
              <a:buChar char="•"/>
            </a:pPr>
            <a:r>
              <a:rPr lang="en-US"/>
              <a:t>constraints on unification:  every occurrence of a variable has the same term substituted for it</a:t>
            </a:r>
            <a:endParaRPr/>
          </a:p>
          <a:p>
            <a:pPr indent="0" lvl="0" marL="0" rtl="0" algn="l">
              <a:spcBef>
                <a:spcPts val="360"/>
              </a:spcBef>
              <a:spcAft>
                <a:spcPts val="0"/>
              </a:spcAft>
              <a:buClr>
                <a:schemeClr val="dk1"/>
              </a:buClr>
              <a:buSzPts val="1200"/>
              <a:buFont typeface="Times New Roman"/>
              <a:buNone/>
            </a:pPr>
            <a:r>
              <a:t/>
            </a:r>
            <a:endParaRPr/>
          </a:p>
          <a:p>
            <a:pPr indent="-76200" lvl="0" marL="0" rtl="0" algn="l">
              <a:spcBef>
                <a:spcPts val="360"/>
              </a:spcBef>
              <a:spcAft>
                <a:spcPts val="0"/>
              </a:spcAft>
              <a:buClr>
                <a:schemeClr val="dk1"/>
              </a:buClr>
              <a:buSzPts val="1200"/>
              <a:buFont typeface="Times New Roman"/>
              <a:buChar char="•"/>
            </a:pPr>
            <a:r>
              <a:rPr lang="en-US"/>
              <a:t>in section, probably next week, will do some unification practice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99" name="Google Shape;99;p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0: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292" name="Google Shape;292;p20: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1: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00" name="Google Shape;300;p2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08" name="Google Shape;308;p2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3: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16" name="Google Shape;316;p23: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24" name="Google Shape;324;p24: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5: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32" name="Google Shape;332;p25: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6: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40" name="Google Shape;340;p26: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7: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48" name="Google Shape;348;p27: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8: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56" name="Google Shape;356;p28: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9: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64" name="Google Shape;364;p29: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7" name="Google Shape;107;p3: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0: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72" name="Google Shape;372;p30: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1: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80" name="Google Shape;380;p3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88" name="Google Shape;388;p3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396" name="Google Shape;396;p33: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4: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04" name="Google Shape;404;p34: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5: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12" name="Google Shape;412;p35: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6: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20" name="Google Shape;420;p36: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7: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28" name="Google Shape;428;p37: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8: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36" name="Google Shape;436;p38: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9: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44" name="Google Shape;444;p39: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15" name="Google Shape;115;p4: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0: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52" name="Google Shape;452;p40: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1: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60" name="Google Shape;460;p4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68" name="Google Shape;468;p4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3: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76" name="Google Shape;476;p43: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4: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84" name="Google Shape;484;p44: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5: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492" name="Google Shape;492;p45: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6: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500" name="Google Shape;500;p46: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7: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508" name="Google Shape;508;p47: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8: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517" name="Google Shape;517;p48: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9: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528" name="Google Shape;528;p49: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5:notes"/>
          <p:cNvSpPr/>
          <p:nvPr>
            <p:ph idx="2" type="sldImg"/>
          </p:nvPr>
        </p:nvSpPr>
        <p:spPr>
          <a:xfrm>
            <a:off x="404813" y="709613"/>
            <a:ext cx="6451600" cy="36290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p5:notes"/>
          <p:cNvSpPr txBox="1"/>
          <p:nvPr>
            <p:ph idx="1" type="body"/>
          </p:nvPr>
        </p:nvSpPr>
        <p:spPr>
          <a:xfrm>
            <a:off x="957263" y="4575175"/>
            <a:ext cx="5346700" cy="4343400"/>
          </a:xfrm>
          <a:prstGeom prst="rect">
            <a:avLst/>
          </a:prstGeom>
          <a:noFill/>
          <a:ln>
            <a:noFill/>
          </a:ln>
        </p:spPr>
        <p:txBody>
          <a:bodyPr anchorCtr="0" anchor="t" bIns="48500" lIns="97000" spcFirstLastPara="1" rIns="97000" wrap="square" tIns="48500">
            <a:noAutofit/>
          </a:bodyPr>
          <a:lstStyle/>
          <a:p>
            <a:pPr indent="-76200" lvl="0" marL="0" rtl="0" algn="l">
              <a:spcBef>
                <a:spcPts val="0"/>
              </a:spcBef>
              <a:spcAft>
                <a:spcPts val="0"/>
              </a:spcAft>
              <a:buClr>
                <a:schemeClr val="dk1"/>
              </a:buClr>
              <a:buSzPts val="1200"/>
              <a:buFont typeface="Times New Roman"/>
              <a:buChar char="•"/>
            </a:pPr>
            <a:r>
              <a:rPr lang="en-US"/>
              <a:t> need for derivation and entailment to align</a:t>
            </a:r>
            <a:endParaRPr/>
          </a:p>
          <a:p>
            <a:pPr indent="-76200" lvl="0" marL="0" rtl="0" algn="l">
              <a:spcBef>
                <a:spcPts val="360"/>
              </a:spcBef>
              <a:spcAft>
                <a:spcPts val="0"/>
              </a:spcAft>
              <a:buClr>
                <a:schemeClr val="dk1"/>
              </a:buClr>
              <a:buSzPts val="1200"/>
              <a:buFont typeface="Times New Roman"/>
              <a:buChar char="•"/>
            </a:pPr>
            <a:r>
              <a:rPr lang="en-US"/>
              <a:t> system does derivation</a:t>
            </a:r>
            <a:endParaRPr/>
          </a:p>
          <a:p>
            <a:pPr indent="-76200" lvl="0" marL="0" rtl="0" algn="l">
              <a:spcBef>
                <a:spcPts val="360"/>
              </a:spcBef>
              <a:spcAft>
                <a:spcPts val="0"/>
              </a:spcAft>
              <a:buClr>
                <a:schemeClr val="dk1"/>
              </a:buClr>
              <a:buSzPts val="1200"/>
              <a:buFont typeface="Times New Roman"/>
              <a:buChar char="•"/>
            </a:pPr>
            <a:r>
              <a:rPr lang="en-US"/>
              <a:t> explain importance of alignment because computer operates formally, i.e., without crossing the semantic wall, i.e., without access to interpretation (symbol meaning)&gt;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0: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539" name="Google Shape;539;p50: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1: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552" name="Google Shape;552;p5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565" name="Google Shape;565;p5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53: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582" name="Google Shape;582;p53: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4: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599" name="Google Shape;599;p54: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5: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616" name="Google Shape;616;p55: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6: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624" name="Google Shape;624;p56: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7: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633" name="Google Shape;633;p57: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8: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644" name="Google Shape;644;p58: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9: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657" name="Google Shape;657;p59: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66" name="Google Shape;166;p6: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0: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672" name="Google Shape;672;p60: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1: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689" name="Google Shape;689;p6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708" name="Google Shape;708;p6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3: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729" name="Google Shape;729;p63: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4: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753" name="Google Shape;753;p6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4" name="Google Shape;754;p64:notes"/>
          <p:cNvSpPr txBox="1"/>
          <p:nvPr>
            <p:ph idx="1" type="body"/>
          </p:nvPr>
        </p:nvSpPr>
        <p:spPr>
          <a:xfrm>
            <a:off x="976313" y="4560888"/>
            <a:ext cx="5362575" cy="4319587"/>
          </a:xfrm>
          <a:prstGeom prst="rect">
            <a:avLst/>
          </a:prstGeom>
          <a:noFill/>
          <a:ln>
            <a:noFill/>
          </a:ln>
        </p:spPr>
        <p:txBody>
          <a:bodyPr anchorCtr="0" anchor="t" bIns="48500" lIns="97000" spcFirstLastPara="1" rIns="97000" wrap="square" tIns="485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5: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762" name="Google Shape;762;p65: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66: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770" name="Google Shape;770;p66: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7: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778" name="Google Shape;778;p6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9" name="Google Shape;779;p67:notes"/>
          <p:cNvSpPr txBox="1"/>
          <p:nvPr>
            <p:ph idx="1" type="body"/>
          </p:nvPr>
        </p:nvSpPr>
        <p:spPr>
          <a:xfrm>
            <a:off x="976313" y="4560888"/>
            <a:ext cx="5362575" cy="4319587"/>
          </a:xfrm>
          <a:prstGeom prst="rect">
            <a:avLst/>
          </a:prstGeom>
          <a:noFill/>
          <a:ln>
            <a:noFill/>
          </a:ln>
        </p:spPr>
        <p:txBody>
          <a:bodyPr anchorCtr="0" anchor="t" bIns="48500" lIns="97000" spcFirstLastPara="1" rIns="97000" wrap="square" tIns="485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68: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787" name="Google Shape;787;p6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8" name="Google Shape;788;p68:notes"/>
          <p:cNvSpPr txBox="1"/>
          <p:nvPr>
            <p:ph idx="1" type="body"/>
          </p:nvPr>
        </p:nvSpPr>
        <p:spPr>
          <a:xfrm>
            <a:off x="976313" y="4560888"/>
            <a:ext cx="5362575" cy="4319587"/>
          </a:xfrm>
          <a:prstGeom prst="rect">
            <a:avLst/>
          </a:prstGeom>
          <a:noFill/>
          <a:ln>
            <a:noFill/>
          </a:ln>
        </p:spPr>
        <p:txBody>
          <a:bodyPr anchorCtr="0" anchor="t" bIns="48500" lIns="97000" spcFirstLastPara="1" rIns="97000" wrap="square" tIns="485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69: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796" name="Google Shape;796;p6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7" name="Google Shape;797;p69:notes"/>
          <p:cNvSpPr txBox="1"/>
          <p:nvPr>
            <p:ph idx="1" type="body"/>
          </p:nvPr>
        </p:nvSpPr>
        <p:spPr>
          <a:xfrm>
            <a:off x="976313" y="4560888"/>
            <a:ext cx="5362575" cy="4319587"/>
          </a:xfrm>
          <a:prstGeom prst="rect">
            <a:avLst/>
          </a:prstGeom>
          <a:noFill/>
          <a:ln>
            <a:noFill/>
          </a:ln>
        </p:spPr>
        <p:txBody>
          <a:bodyPr anchorCtr="0" anchor="t" bIns="48500" lIns="97000" spcFirstLastPara="1" rIns="97000" wrap="square" tIns="485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76" name="Google Shape;176;p7: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0: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805" name="Google Shape;805;p7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6" name="Google Shape;806;p70:notes"/>
          <p:cNvSpPr txBox="1"/>
          <p:nvPr>
            <p:ph idx="1" type="body"/>
          </p:nvPr>
        </p:nvSpPr>
        <p:spPr>
          <a:xfrm>
            <a:off x="976313" y="4560888"/>
            <a:ext cx="5362575" cy="4319587"/>
          </a:xfrm>
          <a:prstGeom prst="rect">
            <a:avLst/>
          </a:prstGeom>
          <a:noFill/>
          <a:ln>
            <a:noFill/>
          </a:ln>
        </p:spPr>
        <p:txBody>
          <a:bodyPr anchorCtr="0" anchor="t" bIns="48500" lIns="97000" spcFirstLastPara="1" rIns="97000" wrap="square" tIns="485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71: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814" name="Google Shape;814;p7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7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822" name="Google Shape;822;p7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73: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830" name="Google Shape;830;p7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1" name="Google Shape;831;p73:notes"/>
          <p:cNvSpPr txBox="1"/>
          <p:nvPr>
            <p:ph idx="1" type="body"/>
          </p:nvPr>
        </p:nvSpPr>
        <p:spPr>
          <a:xfrm>
            <a:off x="977900" y="4560888"/>
            <a:ext cx="5359400" cy="4319587"/>
          </a:xfrm>
          <a:prstGeom prst="rect">
            <a:avLst/>
          </a:prstGeom>
          <a:noFill/>
          <a:ln>
            <a:noFill/>
          </a:ln>
        </p:spPr>
        <p:txBody>
          <a:bodyPr anchorCtr="0" anchor="t" bIns="45625" lIns="91250" spcFirstLastPara="1" rIns="91250" wrap="square" tIns="45625">
            <a:noAutofit/>
          </a:bodyPr>
          <a:lstStyle/>
          <a:p>
            <a:pPr indent="-76200" lvl="0" marL="0" rtl="0" algn="l">
              <a:spcBef>
                <a:spcPts val="0"/>
              </a:spcBef>
              <a:spcAft>
                <a:spcPts val="0"/>
              </a:spcAft>
              <a:buClr>
                <a:schemeClr val="dk1"/>
              </a:buClr>
              <a:buSzPts val="1200"/>
              <a:buFont typeface="Times New Roman"/>
              <a:buChar char="•"/>
            </a:pPr>
            <a:r>
              <a:rPr lang="en-US"/>
              <a:t>First, need to change (3) into CNF:</a:t>
            </a:r>
            <a:endParaRPr/>
          </a:p>
          <a:p>
            <a:pPr indent="-76200" lvl="1" marL="457200" rtl="0" algn="l">
              <a:spcBef>
                <a:spcPts val="360"/>
              </a:spcBef>
              <a:spcAft>
                <a:spcPts val="0"/>
              </a:spcAft>
              <a:buClr>
                <a:schemeClr val="dk1"/>
              </a:buClr>
              <a:buSzPts val="1200"/>
              <a:buFont typeface="Times New Roman"/>
              <a:buChar char="•"/>
            </a:pPr>
            <a:r>
              <a:rPr lang="en-US"/>
              <a:t>¬father (x,y) ∨ parent (x,y)</a:t>
            </a:r>
            <a:endParaRPr/>
          </a:p>
          <a:p>
            <a:pPr indent="-76200" lvl="0" marL="0" rtl="0" algn="l">
              <a:spcBef>
                <a:spcPts val="360"/>
              </a:spcBef>
              <a:spcAft>
                <a:spcPts val="0"/>
              </a:spcAft>
              <a:buClr>
                <a:schemeClr val="dk1"/>
              </a:buClr>
              <a:buSzPts val="1200"/>
              <a:buFont typeface="Times New Roman"/>
              <a:buChar char="•"/>
            </a:pPr>
            <a:r>
              <a:rPr lang="en-US"/>
              <a:t>Second, need to negate the Q to get (4)</a:t>
            </a:r>
            <a:endParaRPr/>
          </a:p>
          <a:p>
            <a:pPr indent="-76200" lvl="1" marL="457200" rtl="0" algn="l">
              <a:spcBef>
                <a:spcPts val="360"/>
              </a:spcBef>
              <a:spcAft>
                <a:spcPts val="0"/>
              </a:spcAft>
              <a:buClr>
                <a:schemeClr val="dk1"/>
              </a:buClr>
              <a:buSzPts val="1200"/>
              <a:buFont typeface="Times New Roman"/>
              <a:buChar char="•"/>
            </a:pPr>
            <a:r>
              <a:rPr lang="en-US"/>
              <a:t>¬parent (Art,Jon)</a:t>
            </a:r>
            <a:endParaRPr/>
          </a:p>
          <a:p>
            <a:pPr indent="-76200" lvl="0" marL="0" rtl="0" algn="l">
              <a:spcBef>
                <a:spcPts val="360"/>
              </a:spcBef>
              <a:spcAft>
                <a:spcPts val="0"/>
              </a:spcAft>
              <a:buClr>
                <a:schemeClr val="dk1"/>
              </a:buClr>
              <a:buSzPts val="1200"/>
              <a:buFont typeface="Times New Roman"/>
              <a:buChar char="•"/>
            </a:pPr>
            <a:r>
              <a:rPr lang="en-US"/>
              <a:t>Now, do resolutions:</a:t>
            </a:r>
            <a:endParaRPr/>
          </a:p>
          <a:p>
            <a:pPr indent="0" lvl="0" marL="0" rtl="0" algn="l">
              <a:spcBef>
                <a:spcPts val="360"/>
              </a:spcBef>
              <a:spcAft>
                <a:spcPts val="0"/>
              </a:spcAft>
              <a:buClr>
                <a:schemeClr val="dk1"/>
              </a:buClr>
              <a:buSzPts val="1200"/>
              <a:buFont typeface="Times New Roman"/>
              <a:buNone/>
            </a:pPr>
            <a:r>
              <a:t/>
            </a:r>
            <a:endParaRPr/>
          </a:p>
          <a:p>
            <a:pPr indent="0" lvl="1" marL="457200" rtl="0" algn="l">
              <a:spcBef>
                <a:spcPts val="360"/>
              </a:spcBef>
              <a:spcAft>
                <a:spcPts val="0"/>
              </a:spcAft>
              <a:buClr>
                <a:schemeClr val="dk1"/>
              </a:buClr>
              <a:buSzPts val="1200"/>
              <a:buFont typeface="Times New Roman"/>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4: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839" name="Google Shape;839;p74: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75: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847" name="Google Shape;847;p75: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6: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855" name="Google Shape;855;p76: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7: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863" name="Google Shape;863;p77: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78: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876" name="Google Shape;876;p78: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9: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885" name="Google Shape;885;p79: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84" name="Google Shape;184;p8: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80: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896" name="Google Shape;896;p80: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81: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916" name="Google Shape;916;p8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8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934" name="Google Shape;934;p8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83: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943" name="Google Shape;943;p83: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84: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953" name="Google Shape;953;p84: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85: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964" name="Google Shape;964;p85: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86: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980" name="Google Shape;980;p8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1" name="Google Shape;981;p86:notes"/>
          <p:cNvSpPr txBox="1"/>
          <p:nvPr>
            <p:ph idx="1" type="body"/>
          </p:nvPr>
        </p:nvSpPr>
        <p:spPr>
          <a:xfrm>
            <a:off x="976313" y="4560888"/>
            <a:ext cx="5362575" cy="4319587"/>
          </a:xfrm>
          <a:prstGeom prst="rect">
            <a:avLst/>
          </a:prstGeom>
          <a:noFill/>
          <a:ln>
            <a:noFill/>
          </a:ln>
        </p:spPr>
        <p:txBody>
          <a:bodyPr anchorCtr="0" anchor="t" bIns="45575" lIns="91175" spcFirstLastPara="1" rIns="91175" wrap="square" tIns="4557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87:notes"/>
          <p:cNvSpPr txBox="1"/>
          <p:nvPr>
            <p:ph idx="12" type="sldNum"/>
          </p:nvPr>
        </p:nvSpPr>
        <p:spPr>
          <a:xfrm>
            <a:off x="4146550" y="9101138"/>
            <a:ext cx="3171825" cy="482600"/>
          </a:xfrm>
          <a:prstGeom prst="rect">
            <a:avLst/>
          </a:prstGeom>
          <a:noFill/>
          <a:ln>
            <a:noFill/>
          </a:ln>
        </p:spPr>
        <p:txBody>
          <a:bodyPr anchorCtr="0" anchor="b" bIns="48500" lIns="97000" spcFirstLastPara="1" rIns="97000" wrap="square" tIns="48500">
            <a:noAutofit/>
          </a:bodyPr>
          <a:lstStyle/>
          <a:p>
            <a:pPr indent="0" lvl="0" marL="0" rtl="0" algn="r">
              <a:spcBef>
                <a:spcPts val="0"/>
              </a:spcBef>
              <a:spcAft>
                <a:spcPts val="0"/>
              </a:spcAft>
              <a:buNone/>
            </a:pPr>
            <a:fld id="{00000000-1234-1234-1234-123412341234}" type="slidenum">
              <a:rPr lang="en-US"/>
              <a:t>‹#›</a:t>
            </a:fld>
            <a:endParaRPr/>
          </a:p>
        </p:txBody>
      </p:sp>
      <p:sp>
        <p:nvSpPr>
          <p:cNvPr id="990" name="Google Shape;990;p8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1" name="Google Shape;991;p87:notes"/>
          <p:cNvSpPr txBox="1"/>
          <p:nvPr>
            <p:ph idx="1" type="body"/>
          </p:nvPr>
        </p:nvSpPr>
        <p:spPr>
          <a:xfrm>
            <a:off x="974725" y="4560888"/>
            <a:ext cx="5365750" cy="4319587"/>
          </a:xfrm>
          <a:prstGeom prst="rect">
            <a:avLst/>
          </a:prstGeom>
          <a:noFill/>
          <a:ln>
            <a:noFill/>
          </a:ln>
        </p:spPr>
        <p:txBody>
          <a:bodyPr anchorCtr="0" anchor="t" bIns="45600" lIns="91200" spcFirstLastPara="1" rIns="91200" wrap="square" tIns="456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88: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07" name="Google Shape;1007;p88: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89: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15" name="Google Shape;1015;p89: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92" name="Google Shape;192;p9: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90: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23" name="Google Shape;1023;p90: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91: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32" name="Google Shape;1032;p91: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92: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42" name="Google Shape;1042;p92: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93: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52" name="Google Shape;1052;p93: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94: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62" name="Google Shape;1062;p94: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95: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71" name="Google Shape;1071;p95: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96:notes"/>
          <p:cNvSpPr txBox="1"/>
          <p:nvPr>
            <p:ph idx="1" type="body"/>
          </p:nvPr>
        </p:nvSpPr>
        <p:spPr>
          <a:xfrm>
            <a:off x="976313" y="4591050"/>
            <a:ext cx="5365750" cy="4268788"/>
          </a:xfrm>
          <a:prstGeom prst="rect">
            <a:avLst/>
          </a:prstGeom>
        </p:spPr>
        <p:txBody>
          <a:bodyPr anchorCtr="0" anchor="t" bIns="48500" lIns="97000" spcFirstLastPara="1" rIns="97000" wrap="square" tIns="48500">
            <a:noAutofit/>
          </a:bodyPr>
          <a:lstStyle/>
          <a:p>
            <a:pPr indent="0" lvl="0" marL="0" rtl="0" algn="l">
              <a:spcBef>
                <a:spcPts val="360"/>
              </a:spcBef>
              <a:spcAft>
                <a:spcPts val="0"/>
              </a:spcAft>
              <a:buNone/>
            </a:pPr>
            <a:r>
              <a:t/>
            </a:r>
            <a:endParaRPr/>
          </a:p>
        </p:txBody>
      </p:sp>
      <p:sp>
        <p:nvSpPr>
          <p:cNvPr id="1081" name="Google Shape;1081;p96:notes"/>
          <p:cNvSpPr/>
          <p:nvPr>
            <p:ph idx="2" type="sldImg"/>
          </p:nvPr>
        </p:nvSpPr>
        <p:spPr>
          <a:xfrm>
            <a:off x="438150" y="725488"/>
            <a:ext cx="6442075" cy="36242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 name="Shape 15"/>
        <p:cNvGrpSpPr/>
        <p:nvPr/>
      </p:nvGrpSpPr>
      <p:grpSpPr>
        <a:xfrm>
          <a:off x="0" y="0"/>
          <a:ext cx="0" cy="0"/>
          <a:chOff x="0" y="0"/>
          <a:chExt cx="0" cy="0"/>
        </a:xfrm>
      </p:grpSpPr>
      <p:sp>
        <p:nvSpPr>
          <p:cNvPr id="16" name="Google Shape;16;p98"/>
          <p:cNvSpPr txBox="1"/>
          <p:nvPr>
            <p:ph type="ctrTitle"/>
          </p:nvPr>
        </p:nvSpPr>
        <p:spPr>
          <a:xfrm>
            <a:off x="914400" y="514350"/>
            <a:ext cx="7721600" cy="857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98"/>
          <p:cNvSpPr txBox="1"/>
          <p:nvPr>
            <p:ph idx="1" type="subTitle"/>
          </p:nvPr>
        </p:nvSpPr>
        <p:spPr>
          <a:xfrm>
            <a:off x="2133600" y="2914650"/>
            <a:ext cx="6400800" cy="1328738"/>
          </a:xfrm>
          <a:prstGeom prst="rect">
            <a:avLst/>
          </a:prstGeom>
          <a:noFill/>
          <a:ln>
            <a:noFill/>
          </a:ln>
        </p:spPr>
        <p:txBody>
          <a:bodyPr anchorCtr="0" anchor="t" bIns="45700" lIns="91425" spcFirstLastPara="1" rIns="91425" wrap="square" tIns="45700">
            <a:noAutofit/>
          </a:bodyPr>
          <a:lstStyle>
            <a:lvl1pPr lvl="0" algn="l">
              <a:spcBef>
                <a:spcPts val="300"/>
              </a:spcBef>
              <a:spcAft>
                <a:spcPts val="0"/>
              </a:spcAft>
              <a:buSzPts val="1500"/>
              <a:buFont typeface="Arial Black"/>
              <a:buNone/>
              <a:defRPr>
                <a:latin typeface="Arial Black"/>
                <a:ea typeface="Arial Black"/>
                <a:cs typeface="Arial Black"/>
                <a:sym typeface="Arial Black"/>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18" name="Google Shape;18;p98"/>
          <p:cNvSpPr txBox="1"/>
          <p:nvPr>
            <p:ph idx="10" type="dt"/>
          </p:nvPr>
        </p:nvSpPr>
        <p:spPr>
          <a:xfrm>
            <a:off x="711200" y="4672012"/>
            <a:ext cx="1930400" cy="385763"/>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8"/>
          <p:cNvSpPr txBox="1"/>
          <p:nvPr>
            <p:ph idx="11" type="ftr"/>
          </p:nvPr>
        </p:nvSpPr>
        <p:spPr>
          <a:xfrm>
            <a:off x="3149600" y="4672012"/>
            <a:ext cx="2844800" cy="385763"/>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solidFill>
                  <a:srgbClr val="5E574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8"/>
          <p:cNvSpPr txBox="1"/>
          <p:nvPr>
            <p:ph idx="12" type="sldNum"/>
          </p:nvPr>
        </p:nvSpPr>
        <p:spPr>
          <a:xfrm>
            <a:off x="6604000" y="4672012"/>
            <a:ext cx="1828800" cy="385763"/>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i="0" sz="1050" u="none" cap="none" strike="noStrike">
                <a:solidFill>
                  <a:srgbClr val="5E574E"/>
                </a:solidFill>
                <a:latin typeface="Arial"/>
                <a:ea typeface="Arial"/>
                <a:cs typeface="Arial"/>
                <a:sym typeface="Arial"/>
              </a:defRPr>
            </a:lvl1pPr>
            <a:lvl2pPr indent="0" lvl="1" marL="0" algn="r">
              <a:spcBef>
                <a:spcPts val="0"/>
              </a:spcBef>
              <a:spcAft>
                <a:spcPts val="0"/>
              </a:spcAft>
              <a:buNone/>
              <a:defRPr b="0" i="0" sz="1050" u="none" cap="none" strike="noStrike">
                <a:solidFill>
                  <a:srgbClr val="5E574E"/>
                </a:solidFill>
                <a:latin typeface="Arial"/>
                <a:ea typeface="Arial"/>
                <a:cs typeface="Arial"/>
                <a:sym typeface="Arial"/>
              </a:defRPr>
            </a:lvl2pPr>
            <a:lvl3pPr indent="0" lvl="2" marL="0" algn="r">
              <a:spcBef>
                <a:spcPts val="0"/>
              </a:spcBef>
              <a:spcAft>
                <a:spcPts val="0"/>
              </a:spcAft>
              <a:buNone/>
              <a:defRPr b="0" i="0" sz="1050" u="none" cap="none" strike="noStrike">
                <a:solidFill>
                  <a:srgbClr val="5E574E"/>
                </a:solidFill>
                <a:latin typeface="Arial"/>
                <a:ea typeface="Arial"/>
                <a:cs typeface="Arial"/>
                <a:sym typeface="Arial"/>
              </a:defRPr>
            </a:lvl3pPr>
            <a:lvl4pPr indent="0" lvl="3" marL="0" algn="r">
              <a:spcBef>
                <a:spcPts val="0"/>
              </a:spcBef>
              <a:spcAft>
                <a:spcPts val="0"/>
              </a:spcAft>
              <a:buNone/>
              <a:defRPr b="0" i="0" sz="1050" u="none" cap="none" strike="noStrike">
                <a:solidFill>
                  <a:srgbClr val="5E574E"/>
                </a:solidFill>
                <a:latin typeface="Arial"/>
                <a:ea typeface="Arial"/>
                <a:cs typeface="Arial"/>
                <a:sym typeface="Arial"/>
              </a:defRPr>
            </a:lvl4pPr>
            <a:lvl5pPr indent="0" lvl="4" marL="0" algn="r">
              <a:spcBef>
                <a:spcPts val="0"/>
              </a:spcBef>
              <a:spcAft>
                <a:spcPts val="0"/>
              </a:spcAft>
              <a:buNone/>
              <a:defRPr b="0" i="0" sz="1050" u="none" cap="none" strike="noStrike">
                <a:solidFill>
                  <a:srgbClr val="5E574E"/>
                </a:solidFill>
                <a:latin typeface="Arial"/>
                <a:ea typeface="Arial"/>
                <a:cs typeface="Arial"/>
                <a:sym typeface="Arial"/>
              </a:defRPr>
            </a:lvl5pPr>
            <a:lvl6pPr indent="0" lvl="5" marL="0" algn="r">
              <a:spcBef>
                <a:spcPts val="0"/>
              </a:spcBef>
              <a:spcAft>
                <a:spcPts val="0"/>
              </a:spcAft>
              <a:buNone/>
              <a:defRPr b="0" i="0" sz="1050" u="none" cap="none" strike="noStrike">
                <a:solidFill>
                  <a:srgbClr val="5E574E"/>
                </a:solidFill>
                <a:latin typeface="Arial"/>
                <a:ea typeface="Arial"/>
                <a:cs typeface="Arial"/>
                <a:sym typeface="Arial"/>
              </a:defRPr>
            </a:lvl6pPr>
            <a:lvl7pPr indent="0" lvl="6" marL="0" algn="r">
              <a:spcBef>
                <a:spcPts val="0"/>
              </a:spcBef>
              <a:spcAft>
                <a:spcPts val="0"/>
              </a:spcAft>
              <a:buNone/>
              <a:defRPr b="0" i="0" sz="1050" u="none" cap="none" strike="noStrike">
                <a:solidFill>
                  <a:srgbClr val="5E574E"/>
                </a:solidFill>
                <a:latin typeface="Arial"/>
                <a:ea typeface="Arial"/>
                <a:cs typeface="Arial"/>
                <a:sym typeface="Arial"/>
              </a:defRPr>
            </a:lvl7pPr>
            <a:lvl8pPr indent="0" lvl="7" marL="0" algn="r">
              <a:spcBef>
                <a:spcPts val="0"/>
              </a:spcBef>
              <a:spcAft>
                <a:spcPts val="0"/>
              </a:spcAft>
              <a:buNone/>
              <a:defRPr b="0" i="0" sz="1050" u="none" cap="none" strike="noStrike">
                <a:solidFill>
                  <a:srgbClr val="5E574E"/>
                </a:solidFill>
                <a:latin typeface="Arial"/>
                <a:ea typeface="Arial"/>
                <a:cs typeface="Arial"/>
                <a:sym typeface="Arial"/>
              </a:defRPr>
            </a:lvl8pPr>
            <a:lvl9pPr indent="0" lvl="8" marL="0" algn="r">
              <a:spcBef>
                <a:spcPts val="0"/>
              </a:spcBef>
              <a:spcAft>
                <a:spcPts val="0"/>
              </a:spcAft>
              <a:buNone/>
              <a:defRPr b="0" i="0" sz="1050" u="none" cap="none" strike="noStrike">
                <a:solidFill>
                  <a:srgbClr val="5E574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07"/>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7"/>
          <p:cNvSpPr/>
          <p:nvPr>
            <p:ph idx="2" type="pic"/>
          </p:nvPr>
        </p:nvSpPr>
        <p:spPr>
          <a:xfrm>
            <a:off x="1792288" y="459581"/>
            <a:ext cx="5486400" cy="3086100"/>
          </a:xfrm>
          <a:prstGeom prst="rect">
            <a:avLst/>
          </a:prstGeom>
          <a:noFill/>
          <a:ln>
            <a:noFill/>
          </a:ln>
        </p:spPr>
      </p:sp>
      <p:sp>
        <p:nvSpPr>
          <p:cNvPr id="73" name="Google Shape;73;p107"/>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10"/>
              </a:spcBef>
              <a:spcAft>
                <a:spcPts val="0"/>
              </a:spcAft>
              <a:buSzPts val="1050"/>
              <a:buFont typeface="Tahoma"/>
              <a:buNone/>
              <a:defRPr sz="1050"/>
            </a:lvl1pPr>
            <a:lvl2pPr indent="-228600" lvl="1" marL="914400" algn="l">
              <a:spcBef>
                <a:spcPts val="180"/>
              </a:spcBef>
              <a:spcAft>
                <a:spcPts val="0"/>
              </a:spcAft>
              <a:buSzPts val="900"/>
              <a:buFont typeface="Tahoma"/>
              <a:buNone/>
              <a:defRPr sz="900"/>
            </a:lvl2pPr>
            <a:lvl3pPr indent="-228600" lvl="2" marL="1371600" algn="l">
              <a:spcBef>
                <a:spcPts val="150"/>
              </a:spcBef>
              <a:spcAft>
                <a:spcPts val="0"/>
              </a:spcAft>
              <a:buSzPts val="750"/>
              <a:buFont typeface="Tahoma"/>
              <a:buNone/>
              <a:defRPr sz="750"/>
            </a:lvl3pPr>
            <a:lvl4pPr indent="-228600" lvl="3" marL="1828800" algn="l">
              <a:spcBef>
                <a:spcPts val="135"/>
              </a:spcBef>
              <a:spcAft>
                <a:spcPts val="0"/>
              </a:spcAft>
              <a:buSzPts val="675"/>
              <a:buFont typeface="Tahoma"/>
              <a:buNone/>
              <a:defRPr sz="675"/>
            </a:lvl4pPr>
            <a:lvl5pPr indent="-228600" lvl="4" marL="2286000" algn="l">
              <a:spcBef>
                <a:spcPts val="135"/>
              </a:spcBef>
              <a:spcAft>
                <a:spcPts val="0"/>
              </a:spcAft>
              <a:buSzPts val="675"/>
              <a:buFont typeface="Tahoma"/>
              <a:buNone/>
              <a:defRPr sz="675"/>
            </a:lvl5pPr>
            <a:lvl6pPr indent="-228600" lvl="5" marL="2743200" algn="l">
              <a:spcBef>
                <a:spcPts val="135"/>
              </a:spcBef>
              <a:spcAft>
                <a:spcPts val="0"/>
              </a:spcAft>
              <a:buSzPts val="675"/>
              <a:buFont typeface="Tahoma"/>
              <a:buNone/>
              <a:defRPr sz="675"/>
            </a:lvl6pPr>
            <a:lvl7pPr indent="-228600" lvl="6" marL="3200400" algn="l">
              <a:spcBef>
                <a:spcPts val="135"/>
              </a:spcBef>
              <a:spcAft>
                <a:spcPts val="0"/>
              </a:spcAft>
              <a:buSzPts val="675"/>
              <a:buFont typeface="Tahoma"/>
              <a:buNone/>
              <a:defRPr sz="675"/>
            </a:lvl7pPr>
            <a:lvl8pPr indent="-228600" lvl="7" marL="3657600" algn="l">
              <a:spcBef>
                <a:spcPts val="135"/>
              </a:spcBef>
              <a:spcAft>
                <a:spcPts val="0"/>
              </a:spcAft>
              <a:buSzPts val="675"/>
              <a:buFont typeface="Tahoma"/>
              <a:buNone/>
              <a:defRPr sz="675"/>
            </a:lvl8pPr>
            <a:lvl9pPr indent="-228600" lvl="8" marL="4114800" algn="l">
              <a:spcBef>
                <a:spcPts val="135"/>
              </a:spcBef>
              <a:spcAft>
                <a:spcPts val="0"/>
              </a:spcAft>
              <a:buSzPts val="675"/>
              <a:buFont typeface="Tahoma"/>
              <a:buNone/>
              <a:defRPr sz="675"/>
            </a:lvl9pPr>
          </a:lstStyle>
          <a:p/>
        </p:txBody>
      </p:sp>
      <p:sp>
        <p:nvSpPr>
          <p:cNvPr id="74" name="Google Shape;74;p107"/>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0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8"/>
          <p:cNvSpPr txBox="1"/>
          <p:nvPr>
            <p:ph idx="1" type="body"/>
          </p:nvPr>
        </p:nvSpPr>
        <p:spPr>
          <a:xfrm rot="5400000">
            <a:off x="2760663" y="-1331912"/>
            <a:ext cx="3571875" cy="8178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0" name="Google Shape;80;p108"/>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09"/>
          <p:cNvSpPr txBox="1"/>
          <p:nvPr>
            <p:ph type="title"/>
          </p:nvPr>
        </p:nvSpPr>
        <p:spPr>
          <a:xfrm rot="5400000">
            <a:off x="5427663" y="1335088"/>
            <a:ext cx="4371975" cy="20447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9"/>
          <p:cNvSpPr txBox="1"/>
          <p:nvPr>
            <p:ph idx="1" type="body"/>
          </p:nvPr>
        </p:nvSpPr>
        <p:spPr>
          <a:xfrm rot="5400000">
            <a:off x="1262063" y="-633412"/>
            <a:ext cx="4371975" cy="5981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6" name="Google Shape;86;p109"/>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9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9"/>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 name="Google Shape;24;p99"/>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i="0" sz="1050" u="none" cap="none" strike="noStrike">
                <a:solidFill>
                  <a:schemeClr val="lt2"/>
                </a:solidFill>
                <a:latin typeface="Arial"/>
                <a:ea typeface="Arial"/>
                <a:cs typeface="Arial"/>
                <a:sym typeface="Arial"/>
              </a:defRPr>
            </a:lvl1pPr>
            <a:lvl2pPr indent="0" lvl="1" marL="0" algn="r">
              <a:spcBef>
                <a:spcPts val="0"/>
              </a:spcBef>
              <a:spcAft>
                <a:spcPts val="0"/>
              </a:spcAft>
              <a:buNone/>
              <a:defRPr b="0" i="0" sz="1050" u="none" cap="none" strike="noStrike">
                <a:solidFill>
                  <a:schemeClr val="lt2"/>
                </a:solidFill>
                <a:latin typeface="Arial"/>
                <a:ea typeface="Arial"/>
                <a:cs typeface="Arial"/>
                <a:sym typeface="Arial"/>
              </a:defRPr>
            </a:lvl2pPr>
            <a:lvl3pPr indent="0" lvl="2" marL="0" algn="r">
              <a:spcBef>
                <a:spcPts val="0"/>
              </a:spcBef>
              <a:spcAft>
                <a:spcPts val="0"/>
              </a:spcAft>
              <a:buNone/>
              <a:defRPr b="0" i="0" sz="1050" u="none" cap="none" strike="noStrike">
                <a:solidFill>
                  <a:schemeClr val="lt2"/>
                </a:solidFill>
                <a:latin typeface="Arial"/>
                <a:ea typeface="Arial"/>
                <a:cs typeface="Arial"/>
                <a:sym typeface="Arial"/>
              </a:defRPr>
            </a:lvl3pPr>
            <a:lvl4pPr indent="0" lvl="3" marL="0" algn="r">
              <a:spcBef>
                <a:spcPts val="0"/>
              </a:spcBef>
              <a:spcAft>
                <a:spcPts val="0"/>
              </a:spcAft>
              <a:buNone/>
              <a:defRPr b="0" i="0" sz="1050" u="none" cap="none" strike="noStrike">
                <a:solidFill>
                  <a:schemeClr val="lt2"/>
                </a:solidFill>
                <a:latin typeface="Arial"/>
                <a:ea typeface="Arial"/>
                <a:cs typeface="Arial"/>
                <a:sym typeface="Arial"/>
              </a:defRPr>
            </a:lvl4pPr>
            <a:lvl5pPr indent="0" lvl="4" marL="0" algn="r">
              <a:spcBef>
                <a:spcPts val="0"/>
              </a:spcBef>
              <a:spcAft>
                <a:spcPts val="0"/>
              </a:spcAft>
              <a:buNone/>
              <a:defRPr b="0" i="0" sz="1050" u="none" cap="none" strike="noStrike">
                <a:solidFill>
                  <a:schemeClr val="lt2"/>
                </a:solidFill>
                <a:latin typeface="Arial"/>
                <a:ea typeface="Arial"/>
                <a:cs typeface="Arial"/>
                <a:sym typeface="Arial"/>
              </a:defRPr>
            </a:lvl5pPr>
            <a:lvl6pPr indent="0" lvl="5" marL="0" algn="r">
              <a:spcBef>
                <a:spcPts val="0"/>
              </a:spcBef>
              <a:spcAft>
                <a:spcPts val="0"/>
              </a:spcAft>
              <a:buNone/>
              <a:defRPr b="0" i="0" sz="1050" u="none" cap="none" strike="noStrike">
                <a:solidFill>
                  <a:schemeClr val="lt2"/>
                </a:solidFill>
                <a:latin typeface="Arial"/>
                <a:ea typeface="Arial"/>
                <a:cs typeface="Arial"/>
                <a:sym typeface="Arial"/>
              </a:defRPr>
            </a:lvl6pPr>
            <a:lvl7pPr indent="0" lvl="6" marL="0" algn="r">
              <a:spcBef>
                <a:spcPts val="0"/>
              </a:spcBef>
              <a:spcAft>
                <a:spcPts val="0"/>
              </a:spcAft>
              <a:buNone/>
              <a:defRPr b="0" i="0" sz="1050" u="none" cap="none" strike="noStrike">
                <a:solidFill>
                  <a:schemeClr val="lt2"/>
                </a:solidFill>
                <a:latin typeface="Arial"/>
                <a:ea typeface="Arial"/>
                <a:cs typeface="Arial"/>
                <a:sym typeface="Arial"/>
              </a:defRPr>
            </a:lvl7pPr>
            <a:lvl8pPr indent="0" lvl="7" marL="0" algn="r">
              <a:spcBef>
                <a:spcPts val="0"/>
              </a:spcBef>
              <a:spcAft>
                <a:spcPts val="0"/>
              </a:spcAft>
              <a:buNone/>
              <a:defRPr b="0" i="0" sz="1050" u="none" cap="none" strike="noStrike">
                <a:solidFill>
                  <a:schemeClr val="lt2"/>
                </a:solidFill>
                <a:latin typeface="Arial"/>
                <a:ea typeface="Arial"/>
                <a:cs typeface="Arial"/>
                <a:sym typeface="Arial"/>
              </a:defRPr>
            </a:lvl8pPr>
            <a:lvl9pPr indent="0" lvl="8" marL="0" algn="r">
              <a:spcBef>
                <a:spcPts val="0"/>
              </a:spcBef>
              <a:spcAft>
                <a:spcPts val="0"/>
              </a:spcAft>
              <a:buNone/>
              <a:defRPr b="0" i="0" sz="10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0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00"/>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32" name="Shape 32"/>
        <p:cNvGrpSpPr/>
        <p:nvPr/>
      </p:nvGrpSpPr>
      <p:grpSpPr>
        <a:xfrm>
          <a:off x="0" y="0"/>
          <a:ext cx="0" cy="0"/>
          <a:chOff x="0" y="0"/>
          <a:chExt cx="0" cy="0"/>
        </a:xfrm>
      </p:grpSpPr>
      <p:sp>
        <p:nvSpPr>
          <p:cNvPr id="33" name="Google Shape;33;p10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1"/>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0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2"/>
          <p:cNvSpPr txBox="1"/>
          <p:nvPr>
            <p:ph idx="1" type="body"/>
          </p:nvPr>
        </p:nvSpPr>
        <p:spPr>
          <a:xfrm>
            <a:off x="457200" y="971550"/>
            <a:ext cx="4013200" cy="3571875"/>
          </a:xfrm>
          <a:prstGeom prst="rect">
            <a:avLst/>
          </a:prstGeom>
          <a:noFill/>
          <a:ln>
            <a:noFill/>
          </a:ln>
        </p:spPr>
        <p:txBody>
          <a:bodyPr anchorCtr="0" anchor="t" bIns="45700" lIns="91425" spcFirstLastPara="1" rIns="91425" wrap="square" tIns="45700">
            <a:noAutofit/>
          </a:bodyPr>
          <a:lstStyle>
            <a:lvl1pPr indent="-361950" lvl="0" marL="457200" algn="l">
              <a:spcBef>
                <a:spcPts val="420"/>
              </a:spcBef>
              <a:spcAft>
                <a:spcPts val="0"/>
              </a:spcAft>
              <a:buSzPts val="2100"/>
              <a:buFont typeface="Tahoma"/>
              <a:buChar char="•"/>
              <a:defRPr sz="2100"/>
            </a:lvl1pPr>
            <a:lvl2pPr indent="-342900" lvl="1" marL="914400" algn="l">
              <a:spcBef>
                <a:spcPts val="360"/>
              </a:spcBef>
              <a:spcAft>
                <a:spcPts val="0"/>
              </a:spcAft>
              <a:buSzPts val="1800"/>
              <a:buFont typeface="Tahoma"/>
              <a:buChar char="•"/>
              <a:defRPr sz="1800"/>
            </a:lvl2pPr>
            <a:lvl3pPr indent="-323850" lvl="2" marL="1371600" algn="l">
              <a:spcBef>
                <a:spcPts val="300"/>
              </a:spcBef>
              <a:spcAft>
                <a:spcPts val="0"/>
              </a:spcAft>
              <a:buSzPts val="1500"/>
              <a:buFont typeface="Tahoma"/>
              <a:buChar char="•"/>
              <a:defRPr sz="1500"/>
            </a:lvl3pPr>
            <a:lvl4pPr indent="-314325" lvl="3" marL="1828800" algn="l">
              <a:spcBef>
                <a:spcPts val="270"/>
              </a:spcBef>
              <a:spcAft>
                <a:spcPts val="0"/>
              </a:spcAft>
              <a:buSzPts val="1350"/>
              <a:buFont typeface="Tahoma"/>
              <a:buChar char="•"/>
              <a:defRPr sz="1350"/>
            </a:lvl4pPr>
            <a:lvl5pPr indent="-314325" lvl="4" marL="2286000" algn="l">
              <a:spcBef>
                <a:spcPts val="270"/>
              </a:spcBef>
              <a:spcAft>
                <a:spcPts val="0"/>
              </a:spcAft>
              <a:buSzPts val="1350"/>
              <a:buFont typeface="Tahoma"/>
              <a:buChar char="-"/>
              <a:defRPr sz="1350"/>
            </a:lvl5pPr>
            <a:lvl6pPr indent="-314325" lvl="5" marL="2743200" algn="l">
              <a:spcBef>
                <a:spcPts val="270"/>
              </a:spcBef>
              <a:spcAft>
                <a:spcPts val="0"/>
              </a:spcAft>
              <a:buSzPts val="1350"/>
              <a:buFont typeface="Tahoma"/>
              <a:buChar char="-"/>
              <a:defRPr sz="1350"/>
            </a:lvl6pPr>
            <a:lvl7pPr indent="-314325" lvl="6" marL="3200400" algn="l">
              <a:spcBef>
                <a:spcPts val="270"/>
              </a:spcBef>
              <a:spcAft>
                <a:spcPts val="0"/>
              </a:spcAft>
              <a:buSzPts val="1350"/>
              <a:buFont typeface="Tahoma"/>
              <a:buChar char="-"/>
              <a:defRPr sz="1350"/>
            </a:lvl7pPr>
            <a:lvl8pPr indent="-314325" lvl="7" marL="3657600" algn="l">
              <a:spcBef>
                <a:spcPts val="270"/>
              </a:spcBef>
              <a:spcAft>
                <a:spcPts val="0"/>
              </a:spcAft>
              <a:buSzPts val="1350"/>
              <a:buFont typeface="Tahoma"/>
              <a:buChar char="-"/>
              <a:defRPr sz="1350"/>
            </a:lvl8pPr>
            <a:lvl9pPr indent="-314325" lvl="8" marL="4114800" algn="l">
              <a:spcBef>
                <a:spcPts val="270"/>
              </a:spcBef>
              <a:spcAft>
                <a:spcPts val="0"/>
              </a:spcAft>
              <a:buSzPts val="1350"/>
              <a:buFont typeface="Tahoma"/>
              <a:buChar char="-"/>
              <a:defRPr sz="1350"/>
            </a:lvl9pPr>
          </a:lstStyle>
          <a:p/>
        </p:txBody>
      </p:sp>
      <p:sp>
        <p:nvSpPr>
          <p:cNvPr id="40" name="Google Shape;40;p102"/>
          <p:cNvSpPr txBox="1"/>
          <p:nvPr>
            <p:ph idx="2" type="body"/>
          </p:nvPr>
        </p:nvSpPr>
        <p:spPr>
          <a:xfrm>
            <a:off x="4622800" y="971550"/>
            <a:ext cx="4013200" cy="3571875"/>
          </a:xfrm>
          <a:prstGeom prst="rect">
            <a:avLst/>
          </a:prstGeom>
          <a:noFill/>
          <a:ln>
            <a:noFill/>
          </a:ln>
        </p:spPr>
        <p:txBody>
          <a:bodyPr anchorCtr="0" anchor="t" bIns="45700" lIns="91425" spcFirstLastPara="1" rIns="91425" wrap="square" tIns="45700">
            <a:noAutofit/>
          </a:bodyPr>
          <a:lstStyle>
            <a:lvl1pPr indent="-361950" lvl="0" marL="457200" algn="l">
              <a:spcBef>
                <a:spcPts val="420"/>
              </a:spcBef>
              <a:spcAft>
                <a:spcPts val="0"/>
              </a:spcAft>
              <a:buSzPts val="2100"/>
              <a:buFont typeface="Tahoma"/>
              <a:buChar char="•"/>
              <a:defRPr sz="2100"/>
            </a:lvl1pPr>
            <a:lvl2pPr indent="-342900" lvl="1" marL="914400" algn="l">
              <a:spcBef>
                <a:spcPts val="360"/>
              </a:spcBef>
              <a:spcAft>
                <a:spcPts val="0"/>
              </a:spcAft>
              <a:buSzPts val="1800"/>
              <a:buFont typeface="Tahoma"/>
              <a:buChar char="•"/>
              <a:defRPr sz="1800"/>
            </a:lvl2pPr>
            <a:lvl3pPr indent="-323850" lvl="2" marL="1371600" algn="l">
              <a:spcBef>
                <a:spcPts val="300"/>
              </a:spcBef>
              <a:spcAft>
                <a:spcPts val="0"/>
              </a:spcAft>
              <a:buSzPts val="1500"/>
              <a:buFont typeface="Tahoma"/>
              <a:buChar char="•"/>
              <a:defRPr sz="1500"/>
            </a:lvl3pPr>
            <a:lvl4pPr indent="-314325" lvl="3" marL="1828800" algn="l">
              <a:spcBef>
                <a:spcPts val="270"/>
              </a:spcBef>
              <a:spcAft>
                <a:spcPts val="0"/>
              </a:spcAft>
              <a:buSzPts val="1350"/>
              <a:buFont typeface="Tahoma"/>
              <a:buChar char="•"/>
              <a:defRPr sz="1350"/>
            </a:lvl4pPr>
            <a:lvl5pPr indent="-314325" lvl="4" marL="2286000" algn="l">
              <a:spcBef>
                <a:spcPts val="270"/>
              </a:spcBef>
              <a:spcAft>
                <a:spcPts val="0"/>
              </a:spcAft>
              <a:buSzPts val="1350"/>
              <a:buFont typeface="Tahoma"/>
              <a:buChar char="-"/>
              <a:defRPr sz="1350"/>
            </a:lvl5pPr>
            <a:lvl6pPr indent="-314325" lvl="5" marL="2743200" algn="l">
              <a:spcBef>
                <a:spcPts val="270"/>
              </a:spcBef>
              <a:spcAft>
                <a:spcPts val="0"/>
              </a:spcAft>
              <a:buSzPts val="1350"/>
              <a:buFont typeface="Tahoma"/>
              <a:buChar char="-"/>
              <a:defRPr sz="1350"/>
            </a:lvl6pPr>
            <a:lvl7pPr indent="-314325" lvl="6" marL="3200400" algn="l">
              <a:spcBef>
                <a:spcPts val="270"/>
              </a:spcBef>
              <a:spcAft>
                <a:spcPts val="0"/>
              </a:spcAft>
              <a:buSzPts val="1350"/>
              <a:buFont typeface="Tahoma"/>
              <a:buChar char="-"/>
              <a:defRPr sz="1350"/>
            </a:lvl7pPr>
            <a:lvl8pPr indent="-314325" lvl="7" marL="3657600" algn="l">
              <a:spcBef>
                <a:spcPts val="270"/>
              </a:spcBef>
              <a:spcAft>
                <a:spcPts val="0"/>
              </a:spcAft>
              <a:buSzPts val="1350"/>
              <a:buFont typeface="Tahoma"/>
              <a:buChar char="-"/>
              <a:defRPr sz="1350"/>
            </a:lvl8pPr>
            <a:lvl9pPr indent="-314325" lvl="8" marL="4114800" algn="l">
              <a:spcBef>
                <a:spcPts val="270"/>
              </a:spcBef>
              <a:spcAft>
                <a:spcPts val="0"/>
              </a:spcAft>
              <a:buSzPts val="1350"/>
              <a:buFont typeface="Tahoma"/>
              <a:buChar char="-"/>
              <a:defRPr sz="1350"/>
            </a:lvl9pPr>
          </a:lstStyle>
          <a:p/>
        </p:txBody>
      </p:sp>
      <p:sp>
        <p:nvSpPr>
          <p:cNvPr id="41" name="Google Shape;41;p102"/>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103"/>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03"/>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300"/>
              </a:spcBef>
              <a:spcAft>
                <a:spcPts val="0"/>
              </a:spcAft>
              <a:buSzPts val="1500"/>
              <a:buFont typeface="Tahoma"/>
              <a:buNone/>
              <a:defRPr sz="1500"/>
            </a:lvl1pPr>
            <a:lvl2pPr indent="-228600" lvl="1" marL="914400" algn="l">
              <a:spcBef>
                <a:spcPts val="270"/>
              </a:spcBef>
              <a:spcAft>
                <a:spcPts val="0"/>
              </a:spcAft>
              <a:buSzPts val="1350"/>
              <a:buFont typeface="Tahoma"/>
              <a:buNone/>
              <a:defRPr sz="1350"/>
            </a:lvl2pPr>
            <a:lvl3pPr indent="-228600" lvl="2" marL="1371600" algn="l">
              <a:spcBef>
                <a:spcPts val="240"/>
              </a:spcBef>
              <a:spcAft>
                <a:spcPts val="0"/>
              </a:spcAft>
              <a:buSzPts val="1200"/>
              <a:buFont typeface="Tahoma"/>
              <a:buNone/>
              <a:defRPr sz="1200"/>
            </a:lvl3pPr>
            <a:lvl4pPr indent="-228600" lvl="3" marL="1828800" algn="l">
              <a:spcBef>
                <a:spcPts val="210"/>
              </a:spcBef>
              <a:spcAft>
                <a:spcPts val="0"/>
              </a:spcAft>
              <a:buSzPts val="1050"/>
              <a:buFont typeface="Tahoma"/>
              <a:buNone/>
              <a:defRPr sz="1050"/>
            </a:lvl4pPr>
            <a:lvl5pPr indent="-228600" lvl="4" marL="2286000" algn="l">
              <a:spcBef>
                <a:spcPts val="210"/>
              </a:spcBef>
              <a:spcAft>
                <a:spcPts val="0"/>
              </a:spcAft>
              <a:buSzPts val="1050"/>
              <a:buFont typeface="Tahoma"/>
              <a:buNone/>
              <a:defRPr sz="1050"/>
            </a:lvl5pPr>
            <a:lvl6pPr indent="-228600" lvl="5" marL="2743200" algn="l">
              <a:spcBef>
                <a:spcPts val="210"/>
              </a:spcBef>
              <a:spcAft>
                <a:spcPts val="0"/>
              </a:spcAft>
              <a:buSzPts val="1050"/>
              <a:buFont typeface="Tahoma"/>
              <a:buNone/>
              <a:defRPr sz="1050"/>
            </a:lvl6pPr>
            <a:lvl7pPr indent="-228600" lvl="6" marL="3200400" algn="l">
              <a:spcBef>
                <a:spcPts val="210"/>
              </a:spcBef>
              <a:spcAft>
                <a:spcPts val="0"/>
              </a:spcAft>
              <a:buSzPts val="1050"/>
              <a:buFont typeface="Tahoma"/>
              <a:buNone/>
              <a:defRPr sz="1050"/>
            </a:lvl7pPr>
            <a:lvl8pPr indent="-228600" lvl="7" marL="3657600" algn="l">
              <a:spcBef>
                <a:spcPts val="210"/>
              </a:spcBef>
              <a:spcAft>
                <a:spcPts val="0"/>
              </a:spcAft>
              <a:buSzPts val="1050"/>
              <a:buFont typeface="Tahoma"/>
              <a:buNone/>
              <a:defRPr sz="1050"/>
            </a:lvl8pPr>
            <a:lvl9pPr indent="-228600" lvl="8" marL="4114800" algn="l">
              <a:spcBef>
                <a:spcPts val="210"/>
              </a:spcBef>
              <a:spcAft>
                <a:spcPts val="0"/>
              </a:spcAft>
              <a:buSzPts val="1050"/>
              <a:buFont typeface="Tahoma"/>
              <a:buNone/>
              <a:defRPr sz="1050"/>
            </a:lvl9pPr>
          </a:lstStyle>
          <a:p/>
        </p:txBody>
      </p:sp>
      <p:sp>
        <p:nvSpPr>
          <p:cNvPr id="47" name="Google Shape;47;p103"/>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104"/>
          <p:cNvSpPr txBox="1"/>
          <p:nvPr>
            <p:ph type="title"/>
          </p:nvPr>
        </p:nvSpPr>
        <p:spPr>
          <a:xfrm>
            <a:off x="457200" y="205979"/>
            <a:ext cx="8229600" cy="857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4"/>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SzPts val="1800"/>
              <a:buFont typeface="Tahoma"/>
              <a:buNone/>
              <a:defRPr b="1" sz="1800"/>
            </a:lvl1pPr>
            <a:lvl2pPr indent="-228600" lvl="1" marL="914400" algn="l">
              <a:spcBef>
                <a:spcPts val="300"/>
              </a:spcBef>
              <a:spcAft>
                <a:spcPts val="0"/>
              </a:spcAft>
              <a:buSzPts val="1500"/>
              <a:buFont typeface="Tahoma"/>
              <a:buNone/>
              <a:defRPr b="1" sz="1500"/>
            </a:lvl2pPr>
            <a:lvl3pPr indent="-228600" lvl="2" marL="1371600" algn="l">
              <a:spcBef>
                <a:spcPts val="270"/>
              </a:spcBef>
              <a:spcAft>
                <a:spcPts val="0"/>
              </a:spcAft>
              <a:buSzPts val="1350"/>
              <a:buFont typeface="Tahoma"/>
              <a:buNone/>
              <a:defRPr b="1" sz="1350"/>
            </a:lvl3pPr>
            <a:lvl4pPr indent="-228600" lvl="3" marL="1828800" algn="l">
              <a:spcBef>
                <a:spcPts val="240"/>
              </a:spcBef>
              <a:spcAft>
                <a:spcPts val="0"/>
              </a:spcAft>
              <a:buSzPts val="1200"/>
              <a:buFont typeface="Tahoma"/>
              <a:buNone/>
              <a:defRPr b="1" sz="1200"/>
            </a:lvl4pPr>
            <a:lvl5pPr indent="-228600" lvl="4" marL="2286000" algn="l">
              <a:spcBef>
                <a:spcPts val="240"/>
              </a:spcBef>
              <a:spcAft>
                <a:spcPts val="0"/>
              </a:spcAft>
              <a:buSzPts val="1200"/>
              <a:buFont typeface="Tahoma"/>
              <a:buNone/>
              <a:defRPr b="1" sz="1200"/>
            </a:lvl5pPr>
            <a:lvl6pPr indent="-228600" lvl="5" marL="2743200" algn="l">
              <a:spcBef>
                <a:spcPts val="240"/>
              </a:spcBef>
              <a:spcAft>
                <a:spcPts val="0"/>
              </a:spcAft>
              <a:buSzPts val="1200"/>
              <a:buFont typeface="Tahoma"/>
              <a:buNone/>
              <a:defRPr b="1" sz="1200"/>
            </a:lvl6pPr>
            <a:lvl7pPr indent="-228600" lvl="6" marL="3200400" algn="l">
              <a:spcBef>
                <a:spcPts val="240"/>
              </a:spcBef>
              <a:spcAft>
                <a:spcPts val="0"/>
              </a:spcAft>
              <a:buSzPts val="1200"/>
              <a:buFont typeface="Tahoma"/>
              <a:buNone/>
              <a:defRPr b="1" sz="1200"/>
            </a:lvl7pPr>
            <a:lvl8pPr indent="-228600" lvl="7" marL="3657600" algn="l">
              <a:spcBef>
                <a:spcPts val="240"/>
              </a:spcBef>
              <a:spcAft>
                <a:spcPts val="0"/>
              </a:spcAft>
              <a:buSzPts val="1200"/>
              <a:buFont typeface="Tahoma"/>
              <a:buNone/>
              <a:defRPr b="1" sz="1200"/>
            </a:lvl8pPr>
            <a:lvl9pPr indent="-228600" lvl="8" marL="4114800" algn="l">
              <a:spcBef>
                <a:spcPts val="240"/>
              </a:spcBef>
              <a:spcAft>
                <a:spcPts val="0"/>
              </a:spcAft>
              <a:buSzPts val="1200"/>
              <a:buFont typeface="Tahoma"/>
              <a:buNone/>
              <a:defRPr b="1" sz="1200"/>
            </a:lvl9pPr>
          </a:lstStyle>
          <a:p/>
        </p:txBody>
      </p:sp>
      <p:sp>
        <p:nvSpPr>
          <p:cNvPr id="53" name="Google Shape;53;p104"/>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Font typeface="Tahoma"/>
              <a:buChar char="•"/>
              <a:defRPr sz="1800"/>
            </a:lvl1pPr>
            <a:lvl2pPr indent="-323850" lvl="1" marL="914400" algn="l">
              <a:spcBef>
                <a:spcPts val="300"/>
              </a:spcBef>
              <a:spcAft>
                <a:spcPts val="0"/>
              </a:spcAft>
              <a:buSzPts val="1500"/>
              <a:buFont typeface="Tahoma"/>
              <a:buChar char="•"/>
              <a:defRPr sz="1500"/>
            </a:lvl2pPr>
            <a:lvl3pPr indent="-314325" lvl="2" marL="1371600" algn="l">
              <a:spcBef>
                <a:spcPts val="270"/>
              </a:spcBef>
              <a:spcAft>
                <a:spcPts val="0"/>
              </a:spcAft>
              <a:buSzPts val="1350"/>
              <a:buFont typeface="Tahoma"/>
              <a:buChar char="•"/>
              <a:defRPr sz="1350"/>
            </a:lvl3pPr>
            <a:lvl4pPr indent="-304800" lvl="3" marL="1828800" algn="l">
              <a:spcBef>
                <a:spcPts val="240"/>
              </a:spcBef>
              <a:spcAft>
                <a:spcPts val="0"/>
              </a:spcAft>
              <a:buSzPts val="1200"/>
              <a:buFont typeface="Tahoma"/>
              <a:buChar char="•"/>
              <a:defRPr sz="1200"/>
            </a:lvl4pPr>
            <a:lvl5pPr indent="-304800" lvl="4" marL="2286000" algn="l">
              <a:spcBef>
                <a:spcPts val="240"/>
              </a:spcBef>
              <a:spcAft>
                <a:spcPts val="0"/>
              </a:spcAft>
              <a:buSzPts val="1200"/>
              <a:buFont typeface="Tahoma"/>
              <a:buChar char="-"/>
              <a:defRPr sz="1200"/>
            </a:lvl5pPr>
            <a:lvl6pPr indent="-304800" lvl="5" marL="2743200" algn="l">
              <a:spcBef>
                <a:spcPts val="240"/>
              </a:spcBef>
              <a:spcAft>
                <a:spcPts val="0"/>
              </a:spcAft>
              <a:buSzPts val="1200"/>
              <a:buFont typeface="Tahoma"/>
              <a:buChar char="-"/>
              <a:defRPr sz="1200"/>
            </a:lvl6pPr>
            <a:lvl7pPr indent="-304800" lvl="6" marL="3200400" algn="l">
              <a:spcBef>
                <a:spcPts val="240"/>
              </a:spcBef>
              <a:spcAft>
                <a:spcPts val="0"/>
              </a:spcAft>
              <a:buSzPts val="1200"/>
              <a:buFont typeface="Tahoma"/>
              <a:buChar char="-"/>
              <a:defRPr sz="1200"/>
            </a:lvl7pPr>
            <a:lvl8pPr indent="-304800" lvl="7" marL="3657600" algn="l">
              <a:spcBef>
                <a:spcPts val="240"/>
              </a:spcBef>
              <a:spcAft>
                <a:spcPts val="0"/>
              </a:spcAft>
              <a:buSzPts val="1200"/>
              <a:buFont typeface="Tahoma"/>
              <a:buChar char="-"/>
              <a:defRPr sz="1200"/>
            </a:lvl8pPr>
            <a:lvl9pPr indent="-304800" lvl="8" marL="4114800" algn="l">
              <a:spcBef>
                <a:spcPts val="240"/>
              </a:spcBef>
              <a:spcAft>
                <a:spcPts val="0"/>
              </a:spcAft>
              <a:buSzPts val="1200"/>
              <a:buFont typeface="Tahoma"/>
              <a:buChar char="-"/>
              <a:defRPr sz="1200"/>
            </a:lvl9pPr>
          </a:lstStyle>
          <a:p/>
        </p:txBody>
      </p:sp>
      <p:sp>
        <p:nvSpPr>
          <p:cNvPr id="54" name="Google Shape;54;p104"/>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SzPts val="1800"/>
              <a:buFont typeface="Tahoma"/>
              <a:buNone/>
              <a:defRPr b="1" sz="1800"/>
            </a:lvl1pPr>
            <a:lvl2pPr indent="-228600" lvl="1" marL="914400" algn="l">
              <a:spcBef>
                <a:spcPts val="300"/>
              </a:spcBef>
              <a:spcAft>
                <a:spcPts val="0"/>
              </a:spcAft>
              <a:buSzPts val="1500"/>
              <a:buFont typeface="Tahoma"/>
              <a:buNone/>
              <a:defRPr b="1" sz="1500"/>
            </a:lvl2pPr>
            <a:lvl3pPr indent="-228600" lvl="2" marL="1371600" algn="l">
              <a:spcBef>
                <a:spcPts val="270"/>
              </a:spcBef>
              <a:spcAft>
                <a:spcPts val="0"/>
              </a:spcAft>
              <a:buSzPts val="1350"/>
              <a:buFont typeface="Tahoma"/>
              <a:buNone/>
              <a:defRPr b="1" sz="1350"/>
            </a:lvl3pPr>
            <a:lvl4pPr indent="-228600" lvl="3" marL="1828800" algn="l">
              <a:spcBef>
                <a:spcPts val="240"/>
              </a:spcBef>
              <a:spcAft>
                <a:spcPts val="0"/>
              </a:spcAft>
              <a:buSzPts val="1200"/>
              <a:buFont typeface="Tahoma"/>
              <a:buNone/>
              <a:defRPr b="1" sz="1200"/>
            </a:lvl4pPr>
            <a:lvl5pPr indent="-228600" lvl="4" marL="2286000" algn="l">
              <a:spcBef>
                <a:spcPts val="240"/>
              </a:spcBef>
              <a:spcAft>
                <a:spcPts val="0"/>
              </a:spcAft>
              <a:buSzPts val="1200"/>
              <a:buFont typeface="Tahoma"/>
              <a:buNone/>
              <a:defRPr b="1" sz="1200"/>
            </a:lvl5pPr>
            <a:lvl6pPr indent="-228600" lvl="5" marL="2743200" algn="l">
              <a:spcBef>
                <a:spcPts val="240"/>
              </a:spcBef>
              <a:spcAft>
                <a:spcPts val="0"/>
              </a:spcAft>
              <a:buSzPts val="1200"/>
              <a:buFont typeface="Tahoma"/>
              <a:buNone/>
              <a:defRPr b="1" sz="1200"/>
            </a:lvl6pPr>
            <a:lvl7pPr indent="-228600" lvl="6" marL="3200400" algn="l">
              <a:spcBef>
                <a:spcPts val="240"/>
              </a:spcBef>
              <a:spcAft>
                <a:spcPts val="0"/>
              </a:spcAft>
              <a:buSzPts val="1200"/>
              <a:buFont typeface="Tahoma"/>
              <a:buNone/>
              <a:defRPr b="1" sz="1200"/>
            </a:lvl7pPr>
            <a:lvl8pPr indent="-228600" lvl="7" marL="3657600" algn="l">
              <a:spcBef>
                <a:spcPts val="240"/>
              </a:spcBef>
              <a:spcAft>
                <a:spcPts val="0"/>
              </a:spcAft>
              <a:buSzPts val="1200"/>
              <a:buFont typeface="Tahoma"/>
              <a:buNone/>
              <a:defRPr b="1" sz="1200"/>
            </a:lvl8pPr>
            <a:lvl9pPr indent="-228600" lvl="8" marL="4114800" algn="l">
              <a:spcBef>
                <a:spcPts val="240"/>
              </a:spcBef>
              <a:spcAft>
                <a:spcPts val="0"/>
              </a:spcAft>
              <a:buSzPts val="1200"/>
              <a:buFont typeface="Tahoma"/>
              <a:buNone/>
              <a:defRPr b="1" sz="1200"/>
            </a:lvl9pPr>
          </a:lstStyle>
          <a:p/>
        </p:txBody>
      </p:sp>
      <p:sp>
        <p:nvSpPr>
          <p:cNvPr id="55" name="Google Shape;55;p104"/>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Font typeface="Tahoma"/>
              <a:buChar char="•"/>
              <a:defRPr sz="1800"/>
            </a:lvl1pPr>
            <a:lvl2pPr indent="-323850" lvl="1" marL="914400" algn="l">
              <a:spcBef>
                <a:spcPts val="300"/>
              </a:spcBef>
              <a:spcAft>
                <a:spcPts val="0"/>
              </a:spcAft>
              <a:buSzPts val="1500"/>
              <a:buFont typeface="Tahoma"/>
              <a:buChar char="•"/>
              <a:defRPr sz="1500"/>
            </a:lvl2pPr>
            <a:lvl3pPr indent="-314325" lvl="2" marL="1371600" algn="l">
              <a:spcBef>
                <a:spcPts val="270"/>
              </a:spcBef>
              <a:spcAft>
                <a:spcPts val="0"/>
              </a:spcAft>
              <a:buSzPts val="1350"/>
              <a:buFont typeface="Tahoma"/>
              <a:buChar char="•"/>
              <a:defRPr sz="1350"/>
            </a:lvl3pPr>
            <a:lvl4pPr indent="-304800" lvl="3" marL="1828800" algn="l">
              <a:spcBef>
                <a:spcPts val="240"/>
              </a:spcBef>
              <a:spcAft>
                <a:spcPts val="0"/>
              </a:spcAft>
              <a:buSzPts val="1200"/>
              <a:buFont typeface="Tahoma"/>
              <a:buChar char="•"/>
              <a:defRPr sz="1200"/>
            </a:lvl4pPr>
            <a:lvl5pPr indent="-304800" lvl="4" marL="2286000" algn="l">
              <a:spcBef>
                <a:spcPts val="240"/>
              </a:spcBef>
              <a:spcAft>
                <a:spcPts val="0"/>
              </a:spcAft>
              <a:buSzPts val="1200"/>
              <a:buFont typeface="Tahoma"/>
              <a:buChar char="-"/>
              <a:defRPr sz="1200"/>
            </a:lvl5pPr>
            <a:lvl6pPr indent="-304800" lvl="5" marL="2743200" algn="l">
              <a:spcBef>
                <a:spcPts val="240"/>
              </a:spcBef>
              <a:spcAft>
                <a:spcPts val="0"/>
              </a:spcAft>
              <a:buSzPts val="1200"/>
              <a:buFont typeface="Tahoma"/>
              <a:buChar char="-"/>
              <a:defRPr sz="1200"/>
            </a:lvl6pPr>
            <a:lvl7pPr indent="-304800" lvl="6" marL="3200400" algn="l">
              <a:spcBef>
                <a:spcPts val="240"/>
              </a:spcBef>
              <a:spcAft>
                <a:spcPts val="0"/>
              </a:spcAft>
              <a:buSzPts val="1200"/>
              <a:buFont typeface="Tahoma"/>
              <a:buChar char="-"/>
              <a:defRPr sz="1200"/>
            </a:lvl7pPr>
            <a:lvl8pPr indent="-304800" lvl="7" marL="3657600" algn="l">
              <a:spcBef>
                <a:spcPts val="240"/>
              </a:spcBef>
              <a:spcAft>
                <a:spcPts val="0"/>
              </a:spcAft>
              <a:buSzPts val="1200"/>
              <a:buFont typeface="Tahoma"/>
              <a:buChar char="-"/>
              <a:defRPr sz="1200"/>
            </a:lvl8pPr>
            <a:lvl9pPr indent="-304800" lvl="8" marL="4114800" algn="l">
              <a:spcBef>
                <a:spcPts val="240"/>
              </a:spcBef>
              <a:spcAft>
                <a:spcPts val="0"/>
              </a:spcAft>
              <a:buSzPts val="1200"/>
              <a:buFont typeface="Tahoma"/>
              <a:buChar char="-"/>
              <a:defRPr sz="1200"/>
            </a:lvl9pPr>
          </a:lstStyle>
          <a:p/>
        </p:txBody>
      </p:sp>
      <p:sp>
        <p:nvSpPr>
          <p:cNvPr id="56" name="Google Shape;56;p104"/>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05"/>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0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6"/>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6"/>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Font typeface="Tahoma"/>
              <a:buChar char="•"/>
              <a:defRPr sz="2400"/>
            </a:lvl1pPr>
            <a:lvl2pPr indent="-361950" lvl="1" marL="914400" algn="l">
              <a:spcBef>
                <a:spcPts val="420"/>
              </a:spcBef>
              <a:spcAft>
                <a:spcPts val="0"/>
              </a:spcAft>
              <a:buSzPts val="2100"/>
              <a:buFont typeface="Tahoma"/>
              <a:buChar char="•"/>
              <a:defRPr sz="2100"/>
            </a:lvl2pPr>
            <a:lvl3pPr indent="-342900" lvl="2" marL="1371600" algn="l">
              <a:spcBef>
                <a:spcPts val="360"/>
              </a:spcBef>
              <a:spcAft>
                <a:spcPts val="0"/>
              </a:spcAft>
              <a:buSzPts val="1800"/>
              <a:buFont typeface="Tahoma"/>
              <a:buChar char="•"/>
              <a:defRPr sz="1800"/>
            </a:lvl3pPr>
            <a:lvl4pPr indent="-323850" lvl="3" marL="1828800" algn="l">
              <a:spcBef>
                <a:spcPts val="300"/>
              </a:spcBef>
              <a:spcAft>
                <a:spcPts val="0"/>
              </a:spcAft>
              <a:buSzPts val="1500"/>
              <a:buFont typeface="Tahoma"/>
              <a:buChar char="•"/>
              <a:defRPr sz="1500"/>
            </a:lvl4pPr>
            <a:lvl5pPr indent="-323850" lvl="4" marL="2286000" algn="l">
              <a:spcBef>
                <a:spcPts val="300"/>
              </a:spcBef>
              <a:spcAft>
                <a:spcPts val="0"/>
              </a:spcAft>
              <a:buSzPts val="1500"/>
              <a:buFont typeface="Tahoma"/>
              <a:buChar char="-"/>
              <a:defRPr sz="1500"/>
            </a:lvl5pPr>
            <a:lvl6pPr indent="-323850" lvl="5" marL="2743200" algn="l">
              <a:spcBef>
                <a:spcPts val="300"/>
              </a:spcBef>
              <a:spcAft>
                <a:spcPts val="0"/>
              </a:spcAft>
              <a:buSzPts val="1500"/>
              <a:buFont typeface="Tahoma"/>
              <a:buChar char="-"/>
              <a:defRPr sz="1500"/>
            </a:lvl6pPr>
            <a:lvl7pPr indent="-323850" lvl="6" marL="3200400" algn="l">
              <a:spcBef>
                <a:spcPts val="300"/>
              </a:spcBef>
              <a:spcAft>
                <a:spcPts val="0"/>
              </a:spcAft>
              <a:buSzPts val="1500"/>
              <a:buFont typeface="Tahoma"/>
              <a:buChar char="-"/>
              <a:defRPr sz="1500"/>
            </a:lvl7pPr>
            <a:lvl8pPr indent="-323850" lvl="7" marL="3657600" algn="l">
              <a:spcBef>
                <a:spcPts val="300"/>
              </a:spcBef>
              <a:spcAft>
                <a:spcPts val="0"/>
              </a:spcAft>
              <a:buSzPts val="1500"/>
              <a:buFont typeface="Tahoma"/>
              <a:buChar char="-"/>
              <a:defRPr sz="1500"/>
            </a:lvl8pPr>
            <a:lvl9pPr indent="-323850" lvl="8" marL="4114800" algn="l">
              <a:spcBef>
                <a:spcPts val="300"/>
              </a:spcBef>
              <a:spcAft>
                <a:spcPts val="0"/>
              </a:spcAft>
              <a:buSzPts val="1500"/>
              <a:buFont typeface="Tahoma"/>
              <a:buChar char="-"/>
              <a:defRPr sz="1500"/>
            </a:lvl9pPr>
          </a:lstStyle>
          <a:p/>
        </p:txBody>
      </p:sp>
      <p:sp>
        <p:nvSpPr>
          <p:cNvPr id="66" name="Google Shape;66;p106"/>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10"/>
              </a:spcBef>
              <a:spcAft>
                <a:spcPts val="0"/>
              </a:spcAft>
              <a:buSzPts val="1050"/>
              <a:buFont typeface="Tahoma"/>
              <a:buNone/>
              <a:defRPr sz="1050"/>
            </a:lvl1pPr>
            <a:lvl2pPr indent="-228600" lvl="1" marL="914400" algn="l">
              <a:spcBef>
                <a:spcPts val="180"/>
              </a:spcBef>
              <a:spcAft>
                <a:spcPts val="0"/>
              </a:spcAft>
              <a:buSzPts val="900"/>
              <a:buFont typeface="Tahoma"/>
              <a:buNone/>
              <a:defRPr sz="900"/>
            </a:lvl2pPr>
            <a:lvl3pPr indent="-228600" lvl="2" marL="1371600" algn="l">
              <a:spcBef>
                <a:spcPts val="150"/>
              </a:spcBef>
              <a:spcAft>
                <a:spcPts val="0"/>
              </a:spcAft>
              <a:buSzPts val="750"/>
              <a:buFont typeface="Tahoma"/>
              <a:buNone/>
              <a:defRPr sz="750"/>
            </a:lvl3pPr>
            <a:lvl4pPr indent="-228600" lvl="3" marL="1828800" algn="l">
              <a:spcBef>
                <a:spcPts val="135"/>
              </a:spcBef>
              <a:spcAft>
                <a:spcPts val="0"/>
              </a:spcAft>
              <a:buSzPts val="675"/>
              <a:buFont typeface="Tahoma"/>
              <a:buNone/>
              <a:defRPr sz="675"/>
            </a:lvl4pPr>
            <a:lvl5pPr indent="-228600" lvl="4" marL="2286000" algn="l">
              <a:spcBef>
                <a:spcPts val="135"/>
              </a:spcBef>
              <a:spcAft>
                <a:spcPts val="0"/>
              </a:spcAft>
              <a:buSzPts val="675"/>
              <a:buFont typeface="Tahoma"/>
              <a:buNone/>
              <a:defRPr sz="675"/>
            </a:lvl5pPr>
            <a:lvl6pPr indent="-228600" lvl="5" marL="2743200" algn="l">
              <a:spcBef>
                <a:spcPts val="135"/>
              </a:spcBef>
              <a:spcAft>
                <a:spcPts val="0"/>
              </a:spcAft>
              <a:buSzPts val="675"/>
              <a:buFont typeface="Tahoma"/>
              <a:buNone/>
              <a:defRPr sz="675"/>
            </a:lvl6pPr>
            <a:lvl7pPr indent="-228600" lvl="6" marL="3200400" algn="l">
              <a:spcBef>
                <a:spcPts val="135"/>
              </a:spcBef>
              <a:spcAft>
                <a:spcPts val="0"/>
              </a:spcAft>
              <a:buSzPts val="675"/>
              <a:buFont typeface="Tahoma"/>
              <a:buNone/>
              <a:defRPr sz="675"/>
            </a:lvl7pPr>
            <a:lvl8pPr indent="-228600" lvl="7" marL="3657600" algn="l">
              <a:spcBef>
                <a:spcPts val="135"/>
              </a:spcBef>
              <a:spcAft>
                <a:spcPts val="0"/>
              </a:spcAft>
              <a:buSzPts val="675"/>
              <a:buFont typeface="Tahoma"/>
              <a:buNone/>
              <a:defRPr sz="675"/>
            </a:lvl8pPr>
            <a:lvl9pPr indent="-228600" lvl="8" marL="4114800" algn="l">
              <a:spcBef>
                <a:spcPts val="135"/>
              </a:spcBef>
              <a:spcAft>
                <a:spcPts val="0"/>
              </a:spcAft>
              <a:buSzPts val="675"/>
              <a:buFont typeface="Tahoma"/>
              <a:buNone/>
              <a:defRPr sz="675"/>
            </a:lvl9pPr>
          </a:lstStyle>
          <a:p/>
        </p:txBody>
      </p:sp>
      <p:sp>
        <p:nvSpPr>
          <p:cNvPr id="67" name="Google Shape;67;p106"/>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algn="l">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algn="ctr">
              <a:spcBef>
                <a:spcPts val="525"/>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050">
                <a:solidFill>
                  <a:schemeClr val="lt2"/>
                </a:solidFill>
                <a:latin typeface="Arial"/>
                <a:ea typeface="Arial"/>
                <a:cs typeface="Arial"/>
                <a:sym typeface="Arial"/>
              </a:defRPr>
            </a:lvl1pPr>
            <a:lvl2pPr indent="0" lvl="1" marL="0" algn="r">
              <a:spcBef>
                <a:spcPts val="0"/>
              </a:spcBef>
              <a:spcAft>
                <a:spcPts val="0"/>
              </a:spcAft>
              <a:buNone/>
              <a:defRPr sz="1050">
                <a:solidFill>
                  <a:schemeClr val="lt2"/>
                </a:solidFill>
                <a:latin typeface="Arial"/>
                <a:ea typeface="Arial"/>
                <a:cs typeface="Arial"/>
                <a:sym typeface="Arial"/>
              </a:defRPr>
            </a:lvl2pPr>
            <a:lvl3pPr indent="0" lvl="2" marL="0" algn="r">
              <a:spcBef>
                <a:spcPts val="0"/>
              </a:spcBef>
              <a:spcAft>
                <a:spcPts val="0"/>
              </a:spcAft>
              <a:buNone/>
              <a:defRPr sz="1050">
                <a:solidFill>
                  <a:schemeClr val="lt2"/>
                </a:solidFill>
                <a:latin typeface="Arial"/>
                <a:ea typeface="Arial"/>
                <a:cs typeface="Arial"/>
                <a:sym typeface="Arial"/>
              </a:defRPr>
            </a:lvl3pPr>
            <a:lvl4pPr indent="0" lvl="3" marL="0" algn="r">
              <a:spcBef>
                <a:spcPts val="0"/>
              </a:spcBef>
              <a:spcAft>
                <a:spcPts val="0"/>
              </a:spcAft>
              <a:buNone/>
              <a:defRPr sz="1050">
                <a:solidFill>
                  <a:schemeClr val="lt2"/>
                </a:solidFill>
                <a:latin typeface="Arial"/>
                <a:ea typeface="Arial"/>
                <a:cs typeface="Arial"/>
                <a:sym typeface="Arial"/>
              </a:defRPr>
            </a:lvl4pPr>
            <a:lvl5pPr indent="0" lvl="4" marL="0" algn="r">
              <a:spcBef>
                <a:spcPts val="0"/>
              </a:spcBef>
              <a:spcAft>
                <a:spcPts val="0"/>
              </a:spcAft>
              <a:buNone/>
              <a:defRPr sz="1050">
                <a:solidFill>
                  <a:schemeClr val="lt2"/>
                </a:solidFill>
                <a:latin typeface="Arial"/>
                <a:ea typeface="Arial"/>
                <a:cs typeface="Arial"/>
                <a:sym typeface="Arial"/>
              </a:defRPr>
            </a:lvl5pPr>
            <a:lvl6pPr indent="0" lvl="5" marL="0" algn="r">
              <a:spcBef>
                <a:spcPts val="0"/>
              </a:spcBef>
              <a:spcAft>
                <a:spcPts val="0"/>
              </a:spcAft>
              <a:buNone/>
              <a:defRPr sz="1050">
                <a:solidFill>
                  <a:schemeClr val="lt2"/>
                </a:solidFill>
                <a:latin typeface="Arial"/>
                <a:ea typeface="Arial"/>
                <a:cs typeface="Arial"/>
                <a:sym typeface="Arial"/>
              </a:defRPr>
            </a:lvl6pPr>
            <a:lvl7pPr indent="0" lvl="6" marL="0" algn="r">
              <a:spcBef>
                <a:spcPts val="0"/>
              </a:spcBef>
              <a:spcAft>
                <a:spcPts val="0"/>
              </a:spcAft>
              <a:buNone/>
              <a:defRPr sz="1050">
                <a:solidFill>
                  <a:schemeClr val="lt2"/>
                </a:solidFill>
                <a:latin typeface="Arial"/>
                <a:ea typeface="Arial"/>
                <a:cs typeface="Arial"/>
                <a:sym typeface="Arial"/>
              </a:defRPr>
            </a:lvl7pPr>
            <a:lvl8pPr indent="0" lvl="7" marL="0" algn="r">
              <a:spcBef>
                <a:spcPts val="0"/>
              </a:spcBef>
              <a:spcAft>
                <a:spcPts val="0"/>
              </a:spcAft>
              <a:buNone/>
              <a:defRPr sz="1050">
                <a:solidFill>
                  <a:schemeClr val="lt2"/>
                </a:solidFill>
                <a:latin typeface="Arial"/>
                <a:ea typeface="Arial"/>
                <a:cs typeface="Arial"/>
                <a:sym typeface="Arial"/>
              </a:defRPr>
            </a:lvl8pPr>
            <a:lvl9pPr indent="0" lvl="8" marL="0" algn="r">
              <a:spcBef>
                <a:spcPts val="0"/>
              </a:spcBef>
              <a:spcAft>
                <a:spcPts val="0"/>
              </a:spcAft>
              <a:buNone/>
              <a:defRPr sz="105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7"/>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1800" u="none" cap="none" strike="noStrike">
                <a:solidFill>
                  <a:schemeClr val="dk2"/>
                </a:solidFill>
                <a:latin typeface="Helvetica Neue"/>
                <a:ea typeface="Helvetica Neue"/>
                <a:cs typeface="Helvetica Neue"/>
                <a:sym typeface="Helvetica Neue"/>
              </a:defRPr>
            </a:lvl1pPr>
            <a:lvl2pPr lvl="1" marR="0" rtl="0" algn="l">
              <a:spcBef>
                <a:spcPts val="0"/>
              </a:spcBef>
              <a:spcAft>
                <a:spcPts val="0"/>
              </a:spcAft>
              <a:buSzPts val="1400"/>
              <a:buNone/>
              <a:defRPr b="1" i="0" sz="1800" u="none" cap="none" strike="noStrike">
                <a:solidFill>
                  <a:schemeClr val="dk2"/>
                </a:solidFill>
                <a:latin typeface="Helvetica Neue"/>
                <a:ea typeface="Helvetica Neue"/>
                <a:cs typeface="Helvetica Neue"/>
                <a:sym typeface="Helvetica Neue"/>
              </a:defRPr>
            </a:lvl2pPr>
            <a:lvl3pPr lvl="2" marR="0" rtl="0" algn="l">
              <a:spcBef>
                <a:spcPts val="0"/>
              </a:spcBef>
              <a:spcAft>
                <a:spcPts val="0"/>
              </a:spcAft>
              <a:buSzPts val="1400"/>
              <a:buNone/>
              <a:defRPr b="1" i="0" sz="1800" u="none" cap="none" strike="noStrike">
                <a:solidFill>
                  <a:schemeClr val="dk2"/>
                </a:solidFill>
                <a:latin typeface="Helvetica Neue"/>
                <a:ea typeface="Helvetica Neue"/>
                <a:cs typeface="Helvetica Neue"/>
                <a:sym typeface="Helvetica Neue"/>
              </a:defRPr>
            </a:lvl3pPr>
            <a:lvl4pPr lvl="3" marR="0" rtl="0" algn="l">
              <a:spcBef>
                <a:spcPts val="0"/>
              </a:spcBef>
              <a:spcAft>
                <a:spcPts val="0"/>
              </a:spcAft>
              <a:buSzPts val="1400"/>
              <a:buNone/>
              <a:defRPr b="1" i="0" sz="1800" u="none" cap="none" strike="noStrike">
                <a:solidFill>
                  <a:schemeClr val="dk2"/>
                </a:solidFill>
                <a:latin typeface="Helvetica Neue"/>
                <a:ea typeface="Helvetica Neue"/>
                <a:cs typeface="Helvetica Neue"/>
                <a:sym typeface="Helvetica Neue"/>
              </a:defRPr>
            </a:lvl4pPr>
            <a:lvl5pPr lvl="4" marR="0" rtl="0" algn="l">
              <a:spcBef>
                <a:spcPts val="0"/>
              </a:spcBef>
              <a:spcAft>
                <a:spcPts val="0"/>
              </a:spcAft>
              <a:buSzPts val="1400"/>
              <a:buNone/>
              <a:defRPr b="1" i="0" sz="1800" u="none" cap="none" strike="noStrike">
                <a:solidFill>
                  <a:schemeClr val="dk2"/>
                </a:solidFill>
                <a:latin typeface="Helvetica Neue"/>
                <a:ea typeface="Helvetica Neue"/>
                <a:cs typeface="Helvetica Neue"/>
                <a:sym typeface="Helvetica Neue"/>
              </a:defRPr>
            </a:lvl5pPr>
            <a:lvl6pPr lvl="5" marR="0" rtl="0" algn="l">
              <a:spcBef>
                <a:spcPts val="0"/>
              </a:spcBef>
              <a:spcAft>
                <a:spcPts val="0"/>
              </a:spcAft>
              <a:buSzPts val="1400"/>
              <a:buNone/>
              <a:defRPr b="1" i="0" sz="1800" u="none" cap="none" strike="noStrike">
                <a:solidFill>
                  <a:schemeClr val="dk2"/>
                </a:solidFill>
                <a:latin typeface="Helvetica Neue"/>
                <a:ea typeface="Helvetica Neue"/>
                <a:cs typeface="Helvetica Neue"/>
                <a:sym typeface="Helvetica Neue"/>
              </a:defRPr>
            </a:lvl6pPr>
            <a:lvl7pPr lvl="6" marR="0" rtl="0" algn="l">
              <a:spcBef>
                <a:spcPts val="0"/>
              </a:spcBef>
              <a:spcAft>
                <a:spcPts val="0"/>
              </a:spcAft>
              <a:buSzPts val="1400"/>
              <a:buNone/>
              <a:defRPr b="1" i="0" sz="1800" u="none" cap="none" strike="noStrike">
                <a:solidFill>
                  <a:schemeClr val="dk2"/>
                </a:solidFill>
                <a:latin typeface="Helvetica Neue"/>
                <a:ea typeface="Helvetica Neue"/>
                <a:cs typeface="Helvetica Neue"/>
                <a:sym typeface="Helvetica Neue"/>
              </a:defRPr>
            </a:lvl7pPr>
            <a:lvl8pPr lvl="7" marR="0" rtl="0" algn="l">
              <a:spcBef>
                <a:spcPts val="0"/>
              </a:spcBef>
              <a:spcAft>
                <a:spcPts val="0"/>
              </a:spcAft>
              <a:buSzPts val="1400"/>
              <a:buNone/>
              <a:defRPr b="1" i="0" sz="1800" u="none" cap="none" strike="noStrike">
                <a:solidFill>
                  <a:schemeClr val="dk2"/>
                </a:solidFill>
                <a:latin typeface="Helvetica Neue"/>
                <a:ea typeface="Helvetica Neue"/>
                <a:cs typeface="Helvetica Neue"/>
                <a:sym typeface="Helvetica Neue"/>
              </a:defRPr>
            </a:lvl8pPr>
            <a:lvl9pPr lvl="8" marR="0" rtl="0" algn="l">
              <a:spcBef>
                <a:spcPts val="0"/>
              </a:spcBef>
              <a:spcAft>
                <a:spcPts val="0"/>
              </a:spcAft>
              <a:buSzPts val="1400"/>
              <a:buNone/>
              <a:defRPr b="1" i="0" sz="1800" u="none" cap="none" strike="noStrike">
                <a:solidFill>
                  <a:schemeClr val="dk2"/>
                </a:solidFill>
                <a:latin typeface="Helvetica Neue"/>
                <a:ea typeface="Helvetica Neue"/>
                <a:cs typeface="Helvetica Neue"/>
                <a:sym typeface="Helvetica Neue"/>
              </a:defRPr>
            </a:lvl9pPr>
          </a:lstStyle>
          <a:p/>
        </p:txBody>
      </p:sp>
      <p:sp>
        <p:nvSpPr>
          <p:cNvPr id="11" name="Google Shape;11;p97"/>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lvl1pPr indent="-323850" lvl="0" marL="457200" marR="0" rtl="0" algn="l">
              <a:spcBef>
                <a:spcPts val="300"/>
              </a:spcBef>
              <a:spcAft>
                <a:spcPts val="0"/>
              </a:spcAft>
              <a:buClr>
                <a:schemeClr val="dk1"/>
              </a:buClr>
              <a:buSzPts val="1500"/>
              <a:buFont typeface="Tahoma"/>
              <a:buChar char="•"/>
              <a:defRPr b="0" i="0" sz="1500" u="none" cap="none" strike="noStrike">
                <a:solidFill>
                  <a:schemeClr val="dk1"/>
                </a:solidFill>
                <a:latin typeface="Tahoma"/>
                <a:ea typeface="Tahoma"/>
                <a:cs typeface="Tahoma"/>
                <a:sym typeface="Tahoma"/>
              </a:defRPr>
            </a:lvl1pPr>
            <a:lvl2pPr indent="-361950" lvl="1" marL="914400" marR="0" rtl="0" algn="l">
              <a:spcBef>
                <a:spcPts val="420"/>
              </a:spcBef>
              <a:spcAft>
                <a:spcPts val="0"/>
              </a:spcAft>
              <a:buClr>
                <a:schemeClr val="dk1"/>
              </a:buClr>
              <a:buSzPts val="2100"/>
              <a:buFont typeface="Tahoma"/>
              <a:buChar char="•"/>
              <a:defRPr b="0" i="0" sz="2100" u="none" cap="none" strike="noStrike">
                <a:solidFill>
                  <a:schemeClr val="dk1"/>
                </a:solidFill>
                <a:latin typeface="Tahoma"/>
                <a:ea typeface="Tahoma"/>
                <a:cs typeface="Tahoma"/>
                <a:sym typeface="Tahoma"/>
              </a:defRPr>
            </a:lvl2pPr>
            <a:lvl3pPr indent="-304800" lvl="2" marL="1371600" marR="0" rtl="0" algn="l">
              <a:spcBef>
                <a:spcPts val="240"/>
              </a:spcBef>
              <a:spcAft>
                <a:spcPts val="0"/>
              </a:spcAft>
              <a:buClr>
                <a:schemeClr val="dk1"/>
              </a:buClr>
              <a:buSzPts val="1200"/>
              <a:buFont typeface="Tahoma"/>
              <a:buChar char="•"/>
              <a:defRPr b="0" i="0" sz="1200" u="none" cap="none" strike="noStrike">
                <a:solidFill>
                  <a:schemeClr val="dk1"/>
                </a:solidFill>
                <a:latin typeface="Tahoma"/>
                <a:ea typeface="Tahoma"/>
                <a:cs typeface="Tahoma"/>
                <a:sym typeface="Tahoma"/>
              </a:defRPr>
            </a:lvl3pPr>
            <a:lvl4pPr indent="-295275" lvl="3" marL="1828800" marR="0" rtl="0" algn="l">
              <a:spcBef>
                <a:spcPts val="210"/>
              </a:spcBef>
              <a:spcAft>
                <a:spcPts val="0"/>
              </a:spcAft>
              <a:buClr>
                <a:schemeClr val="dk1"/>
              </a:buClr>
              <a:buSzPts val="1050"/>
              <a:buFont typeface="Tahoma"/>
              <a:buChar char="•"/>
              <a:defRPr b="0" i="0" sz="1050" u="none" cap="none" strike="noStrike">
                <a:solidFill>
                  <a:schemeClr val="dk1"/>
                </a:solidFill>
                <a:latin typeface="Tahoma"/>
                <a:ea typeface="Tahoma"/>
                <a:cs typeface="Tahoma"/>
                <a:sym typeface="Tahoma"/>
              </a:defRPr>
            </a:lvl4pPr>
            <a:lvl5pPr indent="-295275" lvl="4" marL="2286000" marR="0" rtl="0" algn="l">
              <a:spcBef>
                <a:spcPts val="210"/>
              </a:spcBef>
              <a:spcAft>
                <a:spcPts val="0"/>
              </a:spcAft>
              <a:buClr>
                <a:schemeClr val="dk1"/>
              </a:buClr>
              <a:buSzPts val="1050"/>
              <a:buFont typeface="Tahoma"/>
              <a:buChar char="-"/>
              <a:defRPr b="0" i="0" sz="1050" u="none" cap="none" strike="noStrike">
                <a:solidFill>
                  <a:schemeClr val="dk1"/>
                </a:solidFill>
                <a:latin typeface="Tahoma"/>
                <a:ea typeface="Tahoma"/>
                <a:cs typeface="Tahoma"/>
                <a:sym typeface="Tahoma"/>
              </a:defRPr>
            </a:lvl5pPr>
            <a:lvl6pPr indent="-295275" lvl="5" marL="2743200" marR="0" rtl="0" algn="l">
              <a:spcBef>
                <a:spcPts val="210"/>
              </a:spcBef>
              <a:spcAft>
                <a:spcPts val="0"/>
              </a:spcAft>
              <a:buClr>
                <a:schemeClr val="dk1"/>
              </a:buClr>
              <a:buSzPts val="1050"/>
              <a:buFont typeface="Tahoma"/>
              <a:buChar char="-"/>
              <a:defRPr b="0" i="0" sz="1050" u="none" cap="none" strike="noStrike">
                <a:solidFill>
                  <a:schemeClr val="dk1"/>
                </a:solidFill>
                <a:latin typeface="Tahoma"/>
                <a:ea typeface="Tahoma"/>
                <a:cs typeface="Tahoma"/>
                <a:sym typeface="Tahoma"/>
              </a:defRPr>
            </a:lvl6pPr>
            <a:lvl7pPr indent="-295275" lvl="6" marL="3200400" marR="0" rtl="0" algn="l">
              <a:spcBef>
                <a:spcPts val="210"/>
              </a:spcBef>
              <a:spcAft>
                <a:spcPts val="0"/>
              </a:spcAft>
              <a:buClr>
                <a:schemeClr val="dk1"/>
              </a:buClr>
              <a:buSzPts val="1050"/>
              <a:buFont typeface="Tahoma"/>
              <a:buChar char="-"/>
              <a:defRPr b="0" i="0" sz="1050" u="none" cap="none" strike="noStrike">
                <a:solidFill>
                  <a:schemeClr val="dk1"/>
                </a:solidFill>
                <a:latin typeface="Tahoma"/>
                <a:ea typeface="Tahoma"/>
                <a:cs typeface="Tahoma"/>
                <a:sym typeface="Tahoma"/>
              </a:defRPr>
            </a:lvl7pPr>
            <a:lvl8pPr indent="-295275" lvl="7" marL="3657600" marR="0" rtl="0" algn="l">
              <a:spcBef>
                <a:spcPts val="210"/>
              </a:spcBef>
              <a:spcAft>
                <a:spcPts val="0"/>
              </a:spcAft>
              <a:buClr>
                <a:schemeClr val="dk1"/>
              </a:buClr>
              <a:buSzPts val="1050"/>
              <a:buFont typeface="Tahoma"/>
              <a:buChar char="-"/>
              <a:defRPr b="0" i="0" sz="1050" u="none" cap="none" strike="noStrike">
                <a:solidFill>
                  <a:schemeClr val="dk1"/>
                </a:solidFill>
                <a:latin typeface="Tahoma"/>
                <a:ea typeface="Tahoma"/>
                <a:cs typeface="Tahoma"/>
                <a:sym typeface="Tahoma"/>
              </a:defRPr>
            </a:lvl8pPr>
            <a:lvl9pPr indent="-295275" lvl="8" marL="4114800" marR="0" rtl="0" algn="l">
              <a:spcBef>
                <a:spcPts val="210"/>
              </a:spcBef>
              <a:spcAft>
                <a:spcPts val="0"/>
              </a:spcAft>
              <a:buClr>
                <a:schemeClr val="dk1"/>
              </a:buClr>
              <a:buSzPts val="1050"/>
              <a:buFont typeface="Tahoma"/>
              <a:buChar char="-"/>
              <a:defRPr b="0" i="0" sz="1050" u="none" cap="none" strike="noStrike">
                <a:solidFill>
                  <a:schemeClr val="dk1"/>
                </a:solidFill>
                <a:latin typeface="Tahoma"/>
                <a:ea typeface="Tahoma"/>
                <a:cs typeface="Tahoma"/>
                <a:sym typeface="Tahoma"/>
              </a:defRPr>
            </a:lvl9pPr>
          </a:lstStyle>
          <a:p/>
        </p:txBody>
      </p:sp>
      <p:sp>
        <p:nvSpPr>
          <p:cNvPr id="12" name="Google Shape;12;p97"/>
          <p:cNvSpPr txBox="1"/>
          <p:nvPr>
            <p:ph idx="10" type="dt"/>
          </p:nvPr>
        </p:nvSpPr>
        <p:spPr>
          <a:xfrm>
            <a:off x="431800" y="4672013"/>
            <a:ext cx="2159000" cy="342900"/>
          </a:xfrm>
          <a:prstGeom prst="rect">
            <a:avLst/>
          </a:prstGeom>
          <a:noFill/>
          <a:ln>
            <a:noFill/>
          </a:ln>
        </p:spPr>
        <p:txBody>
          <a:bodyPr anchorCtr="0" anchor="b" bIns="45700" lIns="91425" spcFirstLastPara="1" rIns="91425" wrap="square" tIns="45700">
            <a:noAutofit/>
          </a:bodyPr>
          <a:lstStyle>
            <a:lvl1pPr lvl="0" marR="0" rtl="0" algn="l">
              <a:spcBef>
                <a:spcPts val="525"/>
              </a:spcBef>
              <a:spcAft>
                <a:spcPts val="0"/>
              </a:spcAft>
              <a:buSzPts val="1400"/>
              <a:buNone/>
              <a:defRPr b="0" i="0" sz="105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 name="Google Shape;13;p9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lvl1pPr lvl="0" marR="0" rtl="0" algn="ctr">
              <a:spcBef>
                <a:spcPts val="525"/>
              </a:spcBef>
              <a:spcAft>
                <a:spcPts val="0"/>
              </a:spcAft>
              <a:buSzPts val="1400"/>
              <a:buNone/>
              <a:defRPr b="0" i="0" sz="105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 name="Google Shape;14;p9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i="0" sz="1050" u="none" cap="none" strike="noStrike">
                <a:solidFill>
                  <a:schemeClr val="lt2"/>
                </a:solidFill>
                <a:latin typeface="Arial"/>
                <a:ea typeface="Arial"/>
                <a:cs typeface="Arial"/>
                <a:sym typeface="Arial"/>
              </a:defRPr>
            </a:lvl1pPr>
            <a:lvl2pPr indent="0" lvl="1" marL="0" marR="0" rtl="0" algn="r">
              <a:spcBef>
                <a:spcPts val="0"/>
              </a:spcBef>
              <a:spcAft>
                <a:spcPts val="0"/>
              </a:spcAft>
              <a:buNone/>
              <a:defRPr b="0" i="0" sz="1050" u="none" cap="none" strike="noStrike">
                <a:solidFill>
                  <a:schemeClr val="lt2"/>
                </a:solidFill>
                <a:latin typeface="Arial"/>
                <a:ea typeface="Arial"/>
                <a:cs typeface="Arial"/>
                <a:sym typeface="Arial"/>
              </a:defRPr>
            </a:lvl2pPr>
            <a:lvl3pPr indent="0" lvl="2" marL="0" marR="0" rtl="0" algn="r">
              <a:spcBef>
                <a:spcPts val="0"/>
              </a:spcBef>
              <a:spcAft>
                <a:spcPts val="0"/>
              </a:spcAft>
              <a:buNone/>
              <a:defRPr b="0" i="0" sz="1050" u="none" cap="none" strike="noStrike">
                <a:solidFill>
                  <a:schemeClr val="lt2"/>
                </a:solidFill>
                <a:latin typeface="Arial"/>
                <a:ea typeface="Arial"/>
                <a:cs typeface="Arial"/>
                <a:sym typeface="Arial"/>
              </a:defRPr>
            </a:lvl3pPr>
            <a:lvl4pPr indent="0" lvl="3" marL="0" marR="0" rtl="0" algn="r">
              <a:spcBef>
                <a:spcPts val="0"/>
              </a:spcBef>
              <a:spcAft>
                <a:spcPts val="0"/>
              </a:spcAft>
              <a:buNone/>
              <a:defRPr b="0" i="0" sz="1050" u="none" cap="none" strike="noStrike">
                <a:solidFill>
                  <a:schemeClr val="lt2"/>
                </a:solidFill>
                <a:latin typeface="Arial"/>
                <a:ea typeface="Arial"/>
                <a:cs typeface="Arial"/>
                <a:sym typeface="Arial"/>
              </a:defRPr>
            </a:lvl4pPr>
            <a:lvl5pPr indent="0" lvl="4" marL="0" marR="0" rtl="0" algn="r">
              <a:spcBef>
                <a:spcPts val="0"/>
              </a:spcBef>
              <a:spcAft>
                <a:spcPts val="0"/>
              </a:spcAft>
              <a:buNone/>
              <a:defRPr b="0" i="0" sz="1050" u="none" cap="none" strike="noStrike">
                <a:solidFill>
                  <a:schemeClr val="lt2"/>
                </a:solidFill>
                <a:latin typeface="Arial"/>
                <a:ea typeface="Arial"/>
                <a:cs typeface="Arial"/>
                <a:sym typeface="Arial"/>
              </a:defRPr>
            </a:lvl5pPr>
            <a:lvl6pPr indent="0" lvl="5" marL="0" marR="0" rtl="0" algn="r">
              <a:spcBef>
                <a:spcPts val="0"/>
              </a:spcBef>
              <a:spcAft>
                <a:spcPts val="0"/>
              </a:spcAft>
              <a:buNone/>
              <a:defRPr b="0" i="0" sz="1050" u="none" cap="none" strike="noStrike">
                <a:solidFill>
                  <a:schemeClr val="lt2"/>
                </a:solidFill>
                <a:latin typeface="Arial"/>
                <a:ea typeface="Arial"/>
                <a:cs typeface="Arial"/>
                <a:sym typeface="Arial"/>
              </a:defRPr>
            </a:lvl6pPr>
            <a:lvl7pPr indent="0" lvl="6" marL="0" marR="0" rtl="0" algn="r">
              <a:spcBef>
                <a:spcPts val="0"/>
              </a:spcBef>
              <a:spcAft>
                <a:spcPts val="0"/>
              </a:spcAft>
              <a:buNone/>
              <a:defRPr b="0" i="0" sz="1050" u="none" cap="none" strike="noStrike">
                <a:solidFill>
                  <a:schemeClr val="lt2"/>
                </a:solidFill>
                <a:latin typeface="Arial"/>
                <a:ea typeface="Arial"/>
                <a:cs typeface="Arial"/>
                <a:sym typeface="Arial"/>
              </a:defRPr>
            </a:lvl7pPr>
            <a:lvl8pPr indent="0" lvl="7" marL="0" marR="0" rtl="0" algn="r">
              <a:spcBef>
                <a:spcPts val="0"/>
              </a:spcBef>
              <a:spcAft>
                <a:spcPts val="0"/>
              </a:spcAft>
              <a:buNone/>
              <a:defRPr b="0" i="0" sz="1050" u="none" cap="none" strike="noStrike">
                <a:solidFill>
                  <a:schemeClr val="lt2"/>
                </a:solidFill>
                <a:latin typeface="Arial"/>
                <a:ea typeface="Arial"/>
                <a:cs typeface="Arial"/>
                <a:sym typeface="Arial"/>
              </a:defRPr>
            </a:lvl8pPr>
            <a:lvl9pPr indent="0" lvl="8" marL="0" marR="0" rtl="0" algn="r">
              <a:spcBef>
                <a:spcPts val="0"/>
              </a:spcBef>
              <a:spcAft>
                <a:spcPts val="0"/>
              </a:spcAft>
              <a:buNone/>
              <a:defRPr b="0" i="0" sz="10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vmlDrawing" Target="../drawings/vmlDrawing4.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vmlDrawing" Target="../drawings/vmlDrawing5.vml"/><Relationship Id="rId4" Type="http://schemas.openxmlformats.org/officeDocument/2006/relationships/oleObject" Target="../embeddings/oleObject5.bin"/><Relationship Id="rId5" Type="http://schemas.openxmlformats.org/officeDocument/2006/relationships/oleObject" Target="../embeddings/oleObject5.bin"/><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vmlDrawing" Target="../drawings/vmlDrawing6.vml"/><Relationship Id="rId4" Type="http://schemas.openxmlformats.org/officeDocument/2006/relationships/oleObject" Target="../embeddings/oleObject6.bin"/><Relationship Id="rId5" Type="http://schemas.openxmlformats.org/officeDocument/2006/relationships/oleObject" Target="../embeddings/oleObject6.bin"/><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vmlDrawing" Target="../drawings/vmlDrawing7.vml"/><Relationship Id="rId4" Type="http://schemas.openxmlformats.org/officeDocument/2006/relationships/oleObject" Target="../embeddings/oleObject7.bin"/><Relationship Id="rId5" Type="http://schemas.openxmlformats.org/officeDocument/2006/relationships/oleObject" Target="../embeddings/oleObject7.bin"/><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vmlDrawing" Target="../drawings/vmlDrawing8.vml"/><Relationship Id="rId4" Type="http://schemas.openxmlformats.org/officeDocument/2006/relationships/oleObject" Target="../embeddings/oleObject8.bin"/><Relationship Id="rId5" Type="http://schemas.openxmlformats.org/officeDocument/2006/relationships/oleObject" Target="../embeddings/oleObject8.bin"/><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vmlDrawing" Target="../drawings/vmlDrawing9.vml"/><Relationship Id="rId4" Type="http://schemas.openxmlformats.org/officeDocument/2006/relationships/oleObject" Target="../embeddings/oleObject9.bin"/><Relationship Id="rId5" Type="http://schemas.openxmlformats.org/officeDocument/2006/relationships/oleObject" Target="../embeddings/oleObject9.bin"/><Relationship Id="rId6"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vmlDrawing" Target="../drawings/vmlDrawing10.vml"/><Relationship Id="rId4" Type="http://schemas.openxmlformats.org/officeDocument/2006/relationships/oleObject" Target="../embeddings/oleObject10.bin"/><Relationship Id="rId5" Type="http://schemas.openxmlformats.org/officeDocument/2006/relationships/oleObject" Target="../embeddings/oleObject10.bin"/><Relationship Id="rId6"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vmlDrawing" Target="../drawings/vmlDrawing11.vml"/><Relationship Id="rId4" Type="http://schemas.openxmlformats.org/officeDocument/2006/relationships/oleObject" Target="../embeddings/oleObject11.bin"/><Relationship Id="rId5" Type="http://schemas.openxmlformats.org/officeDocument/2006/relationships/oleObject" Target="../embeddings/oleObject11.bin"/><Relationship Id="rId6"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vmlDrawing" Target="../drawings/vmlDrawing12.vml"/><Relationship Id="rId4" Type="http://schemas.openxmlformats.org/officeDocument/2006/relationships/oleObject" Target="../embeddings/oleObject12.bin"/><Relationship Id="rId5" Type="http://schemas.openxmlformats.org/officeDocument/2006/relationships/oleObject" Target="../embeddings/oleObject12.bin"/><Relationship Id="rId6"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vmlDrawing" Target="../drawings/vmlDrawing13.vml"/><Relationship Id="rId4" Type="http://schemas.openxmlformats.org/officeDocument/2006/relationships/oleObject" Target="../embeddings/oleObject13.bin"/><Relationship Id="rId5" Type="http://schemas.openxmlformats.org/officeDocument/2006/relationships/oleObject" Target="../embeddings/oleObject13.bin"/><Relationship Id="rId6"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vmlDrawing" Target="../drawings/vmlDrawing14.vml"/><Relationship Id="rId4" Type="http://schemas.openxmlformats.org/officeDocument/2006/relationships/oleObject" Target="../embeddings/oleObject14.bin"/><Relationship Id="rId5" Type="http://schemas.openxmlformats.org/officeDocument/2006/relationships/oleObject" Target="../embeddings/oleObject14.bin"/><Relationship Id="rId6"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4.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plato.stanford.edu/entries/russel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plato.stanford.edu/entries/russell-paradox/" TargetMode="External"/><Relationship Id="rId4" Type="http://schemas.openxmlformats.org/officeDocument/2006/relationships/hyperlink" Target="http://en.wikipedia.org/wiki/I_of_Newto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vmlDrawing" Target="../drawings/vmlDrawing15.vml"/><Relationship Id="rId4" Type="http://schemas.openxmlformats.org/officeDocument/2006/relationships/oleObject" Target="../embeddings/oleObject15.bin"/><Relationship Id="rId5" Type="http://schemas.openxmlformats.org/officeDocument/2006/relationships/oleObject" Target="../embeddings/oleObject15.bin"/><Relationship Id="rId6"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vmlDrawing" Target="../drawings/vmlDrawing16.vml"/><Relationship Id="rId4" Type="http://schemas.openxmlformats.org/officeDocument/2006/relationships/oleObject" Target="../embeddings/oleObject16.bin"/><Relationship Id="rId5" Type="http://schemas.openxmlformats.org/officeDocument/2006/relationships/oleObject" Target="../embeddings/oleObject16.bin"/><Relationship Id="rId6"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vmlDrawing" Target="../drawings/vmlDrawing17.vml"/><Relationship Id="rId4" Type="http://schemas.openxmlformats.org/officeDocument/2006/relationships/oleObject" Target="../embeddings/oleObject17.bin"/><Relationship Id="rId5" Type="http://schemas.openxmlformats.org/officeDocument/2006/relationships/oleObject" Target="../embeddings/oleObject17.bin"/><Relationship Id="rId6"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vmlDrawing" Target="../drawings/vmlDrawing18.vml"/><Relationship Id="rId4" Type="http://schemas.openxmlformats.org/officeDocument/2006/relationships/oleObject" Target="../embeddings/oleObject18.bin"/><Relationship Id="rId5" Type="http://schemas.openxmlformats.org/officeDocument/2006/relationships/oleObject" Target="../embeddings/oleObject18.bin"/><Relationship Id="rId6"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vmlDrawing" Target="../drawings/vmlDrawing19.vml"/><Relationship Id="rId4" Type="http://schemas.openxmlformats.org/officeDocument/2006/relationships/oleObject" Target="../embeddings/oleObject19.bin"/><Relationship Id="rId5" Type="http://schemas.openxmlformats.org/officeDocument/2006/relationships/oleObject" Target="../embeddings/oleObject19.bin"/><Relationship Id="rId6"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vmlDrawing" Target="../drawings/vmlDrawing20.vml"/><Relationship Id="rId4" Type="http://schemas.openxmlformats.org/officeDocument/2006/relationships/oleObject" Target="../embeddings/oleObject20.bin"/><Relationship Id="rId5" Type="http://schemas.openxmlformats.org/officeDocument/2006/relationships/oleObject" Target="../embeddings/oleObject20.bin"/><Relationship Id="rId6"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vmlDrawing" Target="../drawings/vmlDrawing21.vml"/><Relationship Id="rId4" Type="http://schemas.openxmlformats.org/officeDocument/2006/relationships/oleObject" Target="../embeddings/oleObject21.bin"/><Relationship Id="rId5" Type="http://schemas.openxmlformats.org/officeDocument/2006/relationships/oleObject" Target="../embeddings/oleObject21.bin"/><Relationship Id="rId6" Type="http://schemas.openxmlformats.org/officeDocument/2006/relationships/image" Target="../media/image23.png"/><Relationship Id="rId7" Type="http://schemas.openxmlformats.org/officeDocument/2006/relationships/image" Target="../media/image31.png"/><Relationship Id="rId8"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vmlDrawing" Target="../drawings/vmlDrawing22.vml"/><Relationship Id="rId4" Type="http://schemas.openxmlformats.org/officeDocument/2006/relationships/oleObject" Target="../embeddings/oleObject22.bin"/><Relationship Id="rId5" Type="http://schemas.openxmlformats.org/officeDocument/2006/relationships/oleObject" Target="../embeddings/oleObject22.bin"/><Relationship Id="rId6" Type="http://schemas.openxmlformats.org/officeDocument/2006/relationships/image" Target="../media/image29.png"/></Relationships>
</file>

<file path=ppt/slides/_rels/slide85.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7.png"/><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7.png"/><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0.png"/><Relationship Id="rId4"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39.png"/><Relationship Id="rId4"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9.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ctrTitle"/>
          </p:nvPr>
        </p:nvSpPr>
        <p:spPr>
          <a:xfrm>
            <a:off x="1861301" y="1699375"/>
            <a:ext cx="5111569" cy="90323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3000"/>
              <a:t>13-14: Inference in FOL</a:t>
            </a:r>
            <a:endParaRPr/>
          </a:p>
        </p:txBody>
      </p:sp>
      <p:sp>
        <p:nvSpPr>
          <p:cNvPr id="95" name="Google Shape;95;p1"/>
          <p:cNvSpPr txBox="1"/>
          <p:nvPr>
            <p:ph idx="1" type="subTitle"/>
          </p:nvPr>
        </p:nvSpPr>
        <p:spPr>
          <a:xfrm>
            <a:off x="1741070" y="3161214"/>
            <a:ext cx="5886450" cy="602826"/>
          </a:xfrm>
          <a:prstGeom prst="rect">
            <a:avLst/>
          </a:prstGeom>
          <a:solidFill>
            <a:schemeClr val="lt1"/>
          </a:solid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SzPct val="100000"/>
              <a:buFont typeface="Arial Black"/>
              <a:buNone/>
            </a:pPr>
            <a:r>
              <a:rPr b="1" lang="en-US" sz="1800">
                <a:solidFill>
                  <a:srgbClr val="7F7F7F"/>
                </a:solidFill>
              </a:rPr>
              <a:t>Professor Wei-Min Shen</a:t>
            </a:r>
            <a:endParaRPr/>
          </a:p>
          <a:p>
            <a:pPr indent="0" lvl="0" marL="0" rtl="0" algn="ctr">
              <a:spcBef>
                <a:spcPts val="333"/>
              </a:spcBef>
              <a:spcAft>
                <a:spcPts val="0"/>
              </a:spcAft>
              <a:buSzPct val="100000"/>
              <a:buFont typeface="Arial Black"/>
              <a:buNone/>
            </a:pPr>
            <a:r>
              <a:rPr b="1" lang="en-US" sz="1800">
                <a:solidFill>
                  <a:srgbClr val="7F7F7F"/>
                </a:solidFill>
              </a:rPr>
              <a:t>University of Southern California</a:t>
            </a:r>
            <a:endParaRPr/>
          </a:p>
          <a:p>
            <a:pPr indent="0" lvl="0" marL="0" rtl="0" algn="ctr">
              <a:spcBef>
                <a:spcPts val="333"/>
              </a:spcBef>
              <a:spcAft>
                <a:spcPts val="0"/>
              </a:spcAft>
              <a:buSzPct val="100000"/>
              <a:buFont typeface="Arial Black"/>
              <a:buNone/>
            </a:pPr>
            <a:r>
              <a:t/>
            </a:r>
            <a:endParaRPr b="1" sz="1800">
              <a:solidFill>
                <a:srgbClr val="7F7F7F"/>
              </a:solidFill>
            </a:endParaRPr>
          </a:p>
          <a:p>
            <a:pPr indent="0" lvl="0" marL="0" rtl="0" algn="ctr">
              <a:spcBef>
                <a:spcPts val="333"/>
              </a:spcBef>
              <a:spcAft>
                <a:spcPts val="0"/>
              </a:spcAft>
              <a:buSzPct val="100000"/>
              <a:buFont typeface="Arial Black"/>
              <a:buNone/>
            </a:pPr>
            <a:r>
              <a:t/>
            </a:r>
            <a:endParaRPr b="1" sz="1800">
              <a:solidFill>
                <a:srgbClr val="7F7F7F"/>
              </a:solidFill>
            </a:endParaRPr>
          </a:p>
          <a:p>
            <a:pPr indent="0" lvl="0" marL="0" rtl="0" algn="ctr">
              <a:spcBef>
                <a:spcPts val="277"/>
              </a:spcBef>
              <a:spcAft>
                <a:spcPts val="0"/>
              </a:spcAft>
              <a:buSzPct val="100000"/>
              <a:buFont typeface="Arial Black"/>
              <a:buNone/>
            </a:pPr>
            <a:r>
              <a:t/>
            </a:r>
            <a:endParaRPr b="1">
              <a:solidFill>
                <a:srgbClr val="7F7F7F"/>
              </a:solidFill>
            </a:endParaRPr>
          </a:p>
        </p:txBody>
      </p:sp>
      <p:sp>
        <p:nvSpPr>
          <p:cNvPr id="96" name="Google Shape;96;p1"/>
          <p:cNvSpPr txBox="1"/>
          <p:nvPr/>
        </p:nvSpPr>
        <p:spPr>
          <a:xfrm>
            <a:off x="1257300" y="564058"/>
            <a:ext cx="6457950" cy="1245692"/>
          </a:xfrm>
          <a:prstGeom prst="rect">
            <a:avLst/>
          </a:prstGeom>
          <a:solidFill>
            <a:srgbClr val="FF6600"/>
          </a:solidFill>
          <a:ln>
            <a:noFill/>
          </a:ln>
        </p:spPr>
        <p:txBody>
          <a:bodyPr anchorCtr="0" anchor="ctr" bIns="26775" lIns="26775" spcFirstLastPara="1" rIns="57250" wrap="square" tIns="26775">
            <a:noAutofit/>
          </a:bodyPr>
          <a:lstStyle/>
          <a:p>
            <a:pPr indent="-6350" lvl="0" marL="6350" marR="0" rtl="0" algn="ctr">
              <a:spcBef>
                <a:spcPts val="0"/>
              </a:spcBef>
              <a:spcAft>
                <a:spcPts val="0"/>
              </a:spcAft>
              <a:buNone/>
            </a:pPr>
            <a:r>
              <a:rPr b="1" i="0" lang="en-US" sz="2700" u="none" cap="none" strike="noStrike">
                <a:solidFill>
                  <a:schemeClr val="dk1"/>
                </a:solidFill>
                <a:latin typeface="Helvetica Neue"/>
                <a:ea typeface="Helvetica Neue"/>
                <a:cs typeface="Helvetica Neue"/>
                <a:sym typeface="Helvetica Neue"/>
              </a:rPr>
              <a:t>CSCI 561 </a:t>
            </a:r>
            <a:br>
              <a:rPr b="1" i="0" lang="en-US" sz="2700" u="none" cap="none" strike="noStrike">
                <a:solidFill>
                  <a:schemeClr val="dk1"/>
                </a:solidFill>
                <a:latin typeface="Helvetica Neue"/>
                <a:ea typeface="Helvetica Neue"/>
                <a:cs typeface="Helvetica Neue"/>
                <a:sym typeface="Helvetica Neue"/>
              </a:rPr>
            </a:br>
            <a:r>
              <a:rPr b="1" i="0" lang="en-US" sz="2700" u="none" cap="none" strike="noStrike">
                <a:solidFill>
                  <a:schemeClr val="dk1"/>
                </a:solidFill>
                <a:latin typeface="Helvetica Neue"/>
                <a:ea typeface="Helvetica Neue"/>
                <a:cs typeface="Helvetica Neue"/>
                <a:sym typeface="Helvetica Neue"/>
              </a:rPr>
              <a:t>Foundation for Artificial Intelligence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06" name="Google Shape;206;p1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 name="Google Shape;207;p1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Proof</a:t>
            </a:r>
            <a:endParaRPr/>
          </a:p>
        </p:txBody>
      </p:sp>
      <p:graphicFrame>
        <p:nvGraphicFramePr>
          <p:cNvPr id="208" name="Google Shape;208;p10"/>
          <p:cNvGraphicFramePr/>
          <p:nvPr/>
        </p:nvGraphicFramePr>
        <p:xfrm>
          <a:off x="1143000" y="1085851"/>
          <a:ext cx="6858000" cy="1335881"/>
        </p:xfrm>
        <a:graphic>
          <a:graphicData uri="http://schemas.openxmlformats.org/presentationml/2006/ole">
            <mc:AlternateContent>
              <mc:Choice Requires="v">
                <p:oleObj r:id="rId4" imgH="1335881" imgW="6858000" progId="" spid="_x0000_s1">
                  <p:embed/>
                </p:oleObj>
              </mc:Choice>
              <mc:Fallback>
                <p:oleObj r:id="rId5" imgH="1335881" imgW="6858000" progId="">
                  <p:embed/>
                  <p:pic>
                    <p:nvPicPr>
                      <p:cNvPr id="208" name="Google Shape;208;p10"/>
                      <p:cNvPicPr preferRelativeResize="0"/>
                      <p:nvPr/>
                    </p:nvPicPr>
                    <p:blipFill rotWithShape="1">
                      <a:blip r:embed="rId6">
                        <a:alphaModFix/>
                      </a:blip>
                      <a:srcRect b="0" l="0" r="0" t="0"/>
                      <a:stretch/>
                    </p:blipFill>
                    <p:spPr>
                      <a:xfrm>
                        <a:off x="1143000" y="1085851"/>
                        <a:ext cx="6858000" cy="1335881"/>
                      </a:xfrm>
                      <a:prstGeom prst="rect">
                        <a:avLst/>
                      </a:prstGeom>
                      <a:noFill/>
                      <a:ln>
                        <a:noFill/>
                      </a:ln>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14" name="Google Shape;214;p1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1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Proof</a:t>
            </a:r>
            <a:endParaRPr/>
          </a:p>
        </p:txBody>
      </p:sp>
      <p:graphicFrame>
        <p:nvGraphicFramePr>
          <p:cNvPr id="216" name="Google Shape;216;p11"/>
          <p:cNvGraphicFramePr/>
          <p:nvPr/>
        </p:nvGraphicFramePr>
        <p:xfrm>
          <a:off x="1143000" y="928687"/>
          <a:ext cx="6858000" cy="1528763"/>
        </p:xfrm>
        <a:graphic>
          <a:graphicData uri="http://schemas.openxmlformats.org/presentationml/2006/ole">
            <mc:AlternateContent>
              <mc:Choice Requires="v">
                <p:oleObj r:id="rId4" imgH="1528763" imgW="6858000" progId="" spid="_x0000_s1">
                  <p:embed/>
                </p:oleObj>
              </mc:Choice>
              <mc:Fallback>
                <p:oleObj r:id="rId5" imgH="1528763" imgW="6858000" progId="">
                  <p:embed/>
                  <p:pic>
                    <p:nvPicPr>
                      <p:cNvPr id="216" name="Google Shape;216;p11"/>
                      <p:cNvPicPr preferRelativeResize="0"/>
                      <p:nvPr/>
                    </p:nvPicPr>
                    <p:blipFill rotWithShape="1">
                      <a:blip r:embed="rId6">
                        <a:alphaModFix/>
                      </a:blip>
                      <a:srcRect b="0" l="0" r="0" t="0"/>
                      <a:stretch/>
                    </p:blipFill>
                    <p:spPr>
                      <a:xfrm>
                        <a:off x="1143000" y="928687"/>
                        <a:ext cx="6858000" cy="1528763"/>
                      </a:xfrm>
                      <a:prstGeom prst="rect">
                        <a:avLst/>
                      </a:prstGeom>
                      <a:noFill/>
                      <a:ln>
                        <a:noFill/>
                      </a:ln>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22" name="Google Shape;222;p1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p1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Proof</a:t>
            </a:r>
            <a:endParaRPr/>
          </a:p>
        </p:txBody>
      </p:sp>
      <p:graphicFrame>
        <p:nvGraphicFramePr>
          <p:cNvPr id="224" name="Google Shape;224;p12"/>
          <p:cNvGraphicFramePr/>
          <p:nvPr/>
        </p:nvGraphicFramePr>
        <p:xfrm>
          <a:off x="1143000" y="966787"/>
          <a:ext cx="6858000" cy="1662113"/>
        </p:xfrm>
        <a:graphic>
          <a:graphicData uri="http://schemas.openxmlformats.org/presentationml/2006/ole">
            <mc:AlternateContent>
              <mc:Choice Requires="v">
                <p:oleObj r:id="rId4" imgH="1662113" imgW="6858000" progId="" spid="_x0000_s1">
                  <p:embed/>
                </p:oleObj>
              </mc:Choice>
              <mc:Fallback>
                <p:oleObj r:id="rId5" imgH="1662113" imgW="6858000" progId="">
                  <p:embed/>
                  <p:pic>
                    <p:nvPicPr>
                      <p:cNvPr id="224" name="Google Shape;224;p12"/>
                      <p:cNvPicPr preferRelativeResize="0"/>
                      <p:nvPr/>
                    </p:nvPicPr>
                    <p:blipFill rotWithShape="1">
                      <a:blip r:embed="rId6">
                        <a:alphaModFix/>
                      </a:blip>
                      <a:srcRect b="0" l="0" r="0" t="0"/>
                      <a:stretch/>
                    </p:blipFill>
                    <p:spPr>
                      <a:xfrm>
                        <a:off x="1143000" y="966787"/>
                        <a:ext cx="6858000" cy="1662113"/>
                      </a:xfrm>
                      <a:prstGeom prst="rect">
                        <a:avLst/>
                      </a:prstGeom>
                      <a:noFill/>
                      <a:ln>
                        <a:noFill/>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30" name="Google Shape;230;p1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13"/>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Proof</a:t>
            </a:r>
            <a:endParaRPr/>
          </a:p>
        </p:txBody>
      </p:sp>
      <p:graphicFrame>
        <p:nvGraphicFramePr>
          <p:cNvPr id="232" name="Google Shape;232;p13"/>
          <p:cNvGraphicFramePr/>
          <p:nvPr/>
        </p:nvGraphicFramePr>
        <p:xfrm>
          <a:off x="1143000" y="971550"/>
          <a:ext cx="6858000" cy="1930004"/>
        </p:xfrm>
        <a:graphic>
          <a:graphicData uri="http://schemas.openxmlformats.org/presentationml/2006/ole">
            <mc:AlternateContent>
              <mc:Choice Requires="v">
                <p:oleObj r:id="rId4" imgH="1930004" imgW="6858000" progId="" spid="_x0000_s1">
                  <p:embed/>
                </p:oleObj>
              </mc:Choice>
              <mc:Fallback>
                <p:oleObj r:id="rId5" imgH="1930004" imgW="6858000" progId="">
                  <p:embed/>
                  <p:pic>
                    <p:nvPicPr>
                      <p:cNvPr id="232" name="Google Shape;232;p13"/>
                      <p:cNvPicPr preferRelativeResize="0"/>
                      <p:nvPr/>
                    </p:nvPicPr>
                    <p:blipFill rotWithShape="1">
                      <a:blip r:embed="rId6">
                        <a:alphaModFix/>
                      </a:blip>
                      <a:srcRect b="0" l="0" r="0" t="0"/>
                      <a:stretch/>
                    </p:blipFill>
                    <p:spPr>
                      <a:xfrm>
                        <a:off x="1143000" y="971550"/>
                        <a:ext cx="6858000" cy="1930004"/>
                      </a:xfrm>
                      <a:prstGeom prst="rect">
                        <a:avLst/>
                      </a:prstGeom>
                      <a:noFill/>
                      <a:ln>
                        <a:noFill/>
                      </a:ln>
                    </p:spPr>
                  </p:pic>
                </p:oleObj>
              </mc:Fallback>
            </mc:AlternateContent>
          </a:graphicData>
        </a:graphic>
      </p:graphicFrame>
      <p:sp>
        <p:nvSpPr>
          <p:cNvPr id="233" name="Google Shape;233;p13"/>
          <p:cNvSpPr txBox="1"/>
          <p:nvPr/>
        </p:nvSpPr>
        <p:spPr>
          <a:xfrm>
            <a:off x="1600200" y="2514600"/>
            <a:ext cx="708848" cy="3231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4 &amp; 5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39" name="Google Shape;239;p1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1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Search with primitive example rules</a:t>
            </a:r>
            <a:endParaRPr/>
          </a:p>
        </p:txBody>
      </p:sp>
      <p:graphicFrame>
        <p:nvGraphicFramePr>
          <p:cNvPr id="241" name="Google Shape;241;p14"/>
          <p:cNvGraphicFramePr/>
          <p:nvPr/>
        </p:nvGraphicFramePr>
        <p:xfrm>
          <a:off x="1371601" y="1371600"/>
          <a:ext cx="6547247" cy="3074194"/>
        </p:xfrm>
        <a:graphic>
          <a:graphicData uri="http://schemas.openxmlformats.org/presentationml/2006/ole">
            <mc:AlternateContent>
              <mc:Choice Requires="v">
                <p:oleObj r:id="rId4" imgH="3074194" imgW="6547247" progId="" spid="_x0000_s1">
                  <p:embed/>
                </p:oleObj>
              </mc:Choice>
              <mc:Fallback>
                <p:oleObj r:id="rId5" imgH="3074194" imgW="6547247" progId="">
                  <p:embed/>
                  <p:pic>
                    <p:nvPicPr>
                      <p:cNvPr id="241" name="Google Shape;241;p14"/>
                      <p:cNvPicPr preferRelativeResize="0"/>
                      <p:nvPr/>
                    </p:nvPicPr>
                    <p:blipFill rotWithShape="1">
                      <a:blip r:embed="rId6">
                        <a:alphaModFix/>
                      </a:blip>
                      <a:srcRect b="0" l="0" r="0" t="0"/>
                      <a:stretch/>
                    </p:blipFill>
                    <p:spPr>
                      <a:xfrm>
                        <a:off x="1371601" y="1371600"/>
                        <a:ext cx="6547247" cy="3074194"/>
                      </a:xfrm>
                      <a:prstGeom prst="rect">
                        <a:avLst/>
                      </a:prstGeom>
                      <a:noFill/>
                      <a:ln>
                        <a:noFill/>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47" name="Google Shape;247;p1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Unification</a:t>
            </a:r>
            <a:endParaRPr/>
          </a:p>
        </p:txBody>
      </p:sp>
      <p:graphicFrame>
        <p:nvGraphicFramePr>
          <p:cNvPr id="249" name="Google Shape;249;p15"/>
          <p:cNvGraphicFramePr/>
          <p:nvPr/>
        </p:nvGraphicFramePr>
        <p:xfrm>
          <a:off x="1143000" y="1200151"/>
          <a:ext cx="6858000" cy="1556147"/>
        </p:xfrm>
        <a:graphic>
          <a:graphicData uri="http://schemas.openxmlformats.org/presentationml/2006/ole">
            <mc:AlternateContent>
              <mc:Choice Requires="v">
                <p:oleObj r:id="rId4" imgH="1556147" imgW="6858000" progId="" spid="_x0000_s1">
                  <p:embed/>
                </p:oleObj>
              </mc:Choice>
              <mc:Fallback>
                <p:oleObj r:id="rId5" imgH="1556147" imgW="6858000" progId="">
                  <p:embed/>
                  <p:pic>
                    <p:nvPicPr>
                      <p:cNvPr id="249" name="Google Shape;249;p15"/>
                      <p:cNvPicPr preferRelativeResize="0"/>
                      <p:nvPr/>
                    </p:nvPicPr>
                    <p:blipFill rotWithShape="1">
                      <a:blip r:embed="rId6">
                        <a:alphaModFix/>
                      </a:blip>
                      <a:srcRect b="0" l="0" r="0" t="0"/>
                      <a:stretch/>
                    </p:blipFill>
                    <p:spPr>
                      <a:xfrm>
                        <a:off x="1143000" y="1200151"/>
                        <a:ext cx="6858000" cy="1556147"/>
                      </a:xfrm>
                      <a:prstGeom prst="rect">
                        <a:avLst/>
                      </a:prstGeom>
                      <a:noFill/>
                      <a:ln>
                        <a:noFill/>
                      </a:ln>
                    </p:spPr>
                  </p:pic>
                </p:oleObj>
              </mc:Fallback>
            </mc:AlternateContent>
          </a:graphicData>
        </a:graphic>
      </p:graphicFrame>
      <p:sp>
        <p:nvSpPr>
          <p:cNvPr id="250" name="Google Shape;250;p15"/>
          <p:cNvSpPr txBox="1"/>
          <p:nvPr/>
        </p:nvSpPr>
        <p:spPr>
          <a:xfrm>
            <a:off x="1874044" y="3912394"/>
            <a:ext cx="59522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66FF"/>
                </a:solidFill>
                <a:latin typeface="Tahoma"/>
                <a:ea typeface="Tahoma"/>
                <a:cs typeface="Tahoma"/>
                <a:sym typeface="Tahoma"/>
              </a:rPr>
              <a:t>Goal of unification: finding σ,  to make two things equal.</a:t>
            </a:r>
            <a:endParaRPr sz="1800">
              <a:solidFill>
                <a:srgbClr val="0066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56" name="Google Shape;256;p1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16"/>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Unification</a:t>
            </a:r>
            <a:endParaRPr/>
          </a:p>
        </p:txBody>
      </p:sp>
      <p:graphicFrame>
        <p:nvGraphicFramePr>
          <p:cNvPr id="258" name="Google Shape;258;p16"/>
          <p:cNvGraphicFramePr/>
          <p:nvPr/>
        </p:nvGraphicFramePr>
        <p:xfrm>
          <a:off x="1143000" y="1658541"/>
          <a:ext cx="6858000" cy="2513409"/>
        </p:xfrm>
        <a:graphic>
          <a:graphicData uri="http://schemas.openxmlformats.org/presentationml/2006/ole">
            <mc:AlternateContent>
              <mc:Choice Requires="v">
                <p:oleObj r:id="rId4" imgH="2513409" imgW="6858000" progId="" spid="_x0000_s1">
                  <p:embed/>
                </p:oleObj>
              </mc:Choice>
              <mc:Fallback>
                <p:oleObj r:id="rId5" imgH="2513409" imgW="6858000" progId="">
                  <p:embed/>
                  <p:pic>
                    <p:nvPicPr>
                      <p:cNvPr id="258" name="Google Shape;258;p16"/>
                      <p:cNvPicPr preferRelativeResize="0"/>
                      <p:nvPr/>
                    </p:nvPicPr>
                    <p:blipFill rotWithShape="1">
                      <a:blip r:embed="rId6">
                        <a:alphaModFix/>
                      </a:blip>
                      <a:srcRect b="0" l="0" r="0" t="0"/>
                      <a:stretch/>
                    </p:blipFill>
                    <p:spPr>
                      <a:xfrm>
                        <a:off x="1143000" y="1658541"/>
                        <a:ext cx="6858000" cy="2513409"/>
                      </a:xfrm>
                      <a:prstGeom prst="rect">
                        <a:avLst/>
                      </a:prstGeom>
                      <a:noFill/>
                      <a:ln>
                        <a:noFill/>
                      </a:ln>
                    </p:spPr>
                  </p:pic>
                </p:oleObj>
              </mc:Fallback>
            </mc:AlternateContent>
          </a:graphicData>
        </a:graphic>
      </p:graphicFrame>
      <p:sp>
        <p:nvSpPr>
          <p:cNvPr id="259" name="Google Shape;259;p16"/>
          <p:cNvSpPr/>
          <p:nvPr/>
        </p:nvSpPr>
        <p:spPr>
          <a:xfrm>
            <a:off x="5257800" y="2228850"/>
            <a:ext cx="1657350" cy="28575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0" name="Google Shape;260;p16"/>
          <p:cNvSpPr txBox="1"/>
          <p:nvPr/>
        </p:nvSpPr>
        <p:spPr>
          <a:xfrm>
            <a:off x="5200650" y="2228850"/>
            <a:ext cx="1628972"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 </a:t>
            </a:r>
            <a:r>
              <a:rPr i="1" lang="en-US" sz="1500">
                <a:solidFill>
                  <a:schemeClr val="dk1"/>
                </a:solidFill>
                <a:latin typeface="Times New Roman"/>
                <a:ea typeface="Times New Roman"/>
                <a:cs typeface="Times New Roman"/>
                <a:sym typeface="Times New Roman"/>
              </a:rPr>
              <a:t>y / John, x / OJ </a:t>
            </a:r>
            <a:r>
              <a:rPr lang="en-US" sz="15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66" name="Google Shape;266;p1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17"/>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Extra Examples for Unification</a:t>
            </a:r>
            <a:endParaRPr/>
          </a:p>
        </p:txBody>
      </p:sp>
      <p:graphicFrame>
        <p:nvGraphicFramePr>
          <p:cNvPr id="268" name="Google Shape;268;p17"/>
          <p:cNvGraphicFramePr/>
          <p:nvPr/>
        </p:nvGraphicFramePr>
        <p:xfrm>
          <a:off x="1771650" y="1957388"/>
          <a:ext cx="3000000" cy="3000000"/>
        </p:xfrm>
        <a:graphic>
          <a:graphicData uri="http://schemas.openxmlformats.org/drawingml/2006/table">
            <a:tbl>
              <a:tblPr>
                <a:noFill/>
                <a:tableStyleId>{0D48D2E7-BA11-412E-B37F-1AF83EBECE14}</a:tableStyleId>
              </a:tblPr>
              <a:tblGrid>
                <a:gridCol w="1943100"/>
                <a:gridCol w="1943100"/>
                <a:gridCol w="1943100"/>
              </a:tblGrid>
              <a:tr h="450050">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P</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Q</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σ</a:t>
                      </a:r>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525">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Student(x)</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Student(Bob)</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{x/Bob}</a:t>
                      </a:r>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72075">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Sells(Bob, x)</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Sells(x, coke)</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{x/coke, x/Bob}</a:t>
                      </a:r>
                      <a:endParaRPr/>
                    </a:p>
                    <a:p>
                      <a:pPr indent="0" lvl="0" marL="0" marR="0" rtl="0" algn="l">
                        <a:lnSpc>
                          <a:spcPct val="100000"/>
                        </a:lnSpc>
                        <a:spcBef>
                          <a:spcPts val="360"/>
                        </a:spcBef>
                        <a:spcAft>
                          <a:spcPts val="0"/>
                        </a:spcAft>
                        <a:buClr>
                          <a:schemeClr val="dk1"/>
                        </a:buClr>
                        <a:buSzPts val="1800"/>
                        <a:buFont typeface="Tahoma"/>
                        <a:buNone/>
                      </a:pPr>
                      <a:r>
                        <a:rPr b="0" i="0" lang="en-US" sz="1800" u="none" cap="none" strike="noStrike">
                          <a:solidFill>
                            <a:srgbClr val="CC3300"/>
                          </a:solidFill>
                          <a:latin typeface="Tahoma"/>
                          <a:ea typeface="Tahoma"/>
                          <a:cs typeface="Tahoma"/>
                          <a:sym typeface="Tahoma"/>
                        </a:rPr>
                        <a:t>Is it correct?</a:t>
                      </a:r>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74" name="Google Shape;274;p1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1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Extra Examples for Unification</a:t>
            </a:r>
            <a:endParaRPr/>
          </a:p>
        </p:txBody>
      </p:sp>
      <p:graphicFrame>
        <p:nvGraphicFramePr>
          <p:cNvPr id="276" name="Google Shape;276;p18"/>
          <p:cNvGraphicFramePr/>
          <p:nvPr/>
        </p:nvGraphicFramePr>
        <p:xfrm>
          <a:off x="1771650" y="1943100"/>
          <a:ext cx="3000000" cy="3000000"/>
        </p:xfrm>
        <a:graphic>
          <a:graphicData uri="http://schemas.openxmlformats.org/drawingml/2006/table">
            <a:tbl>
              <a:tblPr>
                <a:noFill/>
                <a:tableStyleId>{0D48D2E7-BA11-412E-B37F-1AF83EBECE14}</a:tableStyleId>
              </a:tblPr>
              <a:tblGrid>
                <a:gridCol w="1943100"/>
                <a:gridCol w="1943100"/>
                <a:gridCol w="1943100"/>
              </a:tblGrid>
              <a:tr h="450050">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P</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Q</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σ</a:t>
                      </a:r>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5525">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Student(x)</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Student(Bob)</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{x/Bob}</a:t>
                      </a:r>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53650">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Sells(Bob, x)</a:t>
                      </a:r>
                      <a:endParaRPr/>
                    </a:p>
                  </a:txBody>
                  <a:tcPr marT="34300" marB="34300" marR="68575" marL="6857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Sells(</a:t>
                      </a:r>
                      <a:r>
                        <a:rPr b="0" i="0" lang="en-US" sz="1800" u="none" cap="none" strike="noStrike">
                          <a:solidFill>
                            <a:srgbClr val="0066FF"/>
                          </a:solidFill>
                          <a:latin typeface="Tahoma"/>
                          <a:ea typeface="Tahoma"/>
                          <a:cs typeface="Tahoma"/>
                          <a:sym typeface="Tahoma"/>
                        </a:rPr>
                        <a:t>y</a:t>
                      </a:r>
                      <a:r>
                        <a:rPr b="0" i="0" lang="en-US" sz="1800" u="none" cap="none" strike="noStrike">
                          <a:solidFill>
                            <a:schemeClr val="dk1"/>
                          </a:solidFill>
                          <a:latin typeface="Tahoma"/>
                          <a:ea typeface="Tahoma"/>
                          <a:cs typeface="Tahoma"/>
                          <a:sym typeface="Tahoma"/>
                        </a:rPr>
                        <a:t>, coke)</a:t>
                      </a:r>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{x/coke, </a:t>
                      </a:r>
                      <a:r>
                        <a:rPr b="0" i="0" lang="en-US" sz="1800" u="none" cap="none" strike="noStrike">
                          <a:solidFill>
                            <a:srgbClr val="0066FF"/>
                          </a:solidFill>
                          <a:latin typeface="Tahoma"/>
                          <a:ea typeface="Tahoma"/>
                          <a:cs typeface="Tahoma"/>
                          <a:sym typeface="Tahoma"/>
                        </a:rPr>
                        <a:t>y</a:t>
                      </a:r>
                      <a:r>
                        <a:rPr b="0" i="0" lang="en-US" sz="1800" u="none" cap="none" strike="noStrike">
                          <a:solidFill>
                            <a:schemeClr val="dk1"/>
                          </a:solidFill>
                          <a:latin typeface="Tahoma"/>
                          <a:ea typeface="Tahoma"/>
                          <a:cs typeface="Tahoma"/>
                          <a:sym typeface="Tahoma"/>
                        </a:rPr>
                        <a:t>/Bob}</a:t>
                      </a:r>
                      <a:endParaRPr b="0" i="0" sz="1800" u="none" cap="none" strike="noStrike">
                        <a:solidFill>
                          <a:srgbClr val="CC3300"/>
                        </a:solidFill>
                        <a:latin typeface="Tahoma"/>
                        <a:ea typeface="Tahoma"/>
                        <a:cs typeface="Tahoma"/>
                        <a:sym typeface="Tahoma"/>
                      </a:endParaRPr>
                    </a:p>
                  </a:txBody>
                  <a:tcPr marT="34300" marB="34300" marR="68575" marL="6857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83" name="Google Shape;283;p1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4" name="Google Shape;284;p1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More Unification Examples</a:t>
            </a:r>
            <a:endParaRPr/>
          </a:p>
        </p:txBody>
      </p:sp>
      <p:sp>
        <p:nvSpPr>
          <p:cNvPr id="285" name="Google Shape;285;p19"/>
          <p:cNvSpPr txBox="1"/>
          <p:nvPr>
            <p:ph idx="1" type="body"/>
          </p:nvPr>
        </p:nvSpPr>
        <p:spPr>
          <a:xfrm>
            <a:off x="1600200" y="1970485"/>
            <a:ext cx="6400800" cy="3086100"/>
          </a:xfrm>
          <a:prstGeom prst="rect">
            <a:avLst/>
          </a:prstGeom>
          <a:noFill/>
          <a:ln>
            <a:noFill/>
          </a:ln>
        </p:spPr>
        <p:txBody>
          <a:bodyPr anchorCtr="0" anchor="t" bIns="45700" lIns="91425" spcFirstLastPara="1" rIns="91425" wrap="square" tIns="45700">
            <a:noAutofit/>
          </a:bodyPr>
          <a:lstStyle/>
          <a:p>
            <a:pPr indent="-214313" lvl="0" marL="214313" rtl="0" algn="l">
              <a:spcBef>
                <a:spcPts val="0"/>
              </a:spcBef>
              <a:spcAft>
                <a:spcPts val="0"/>
              </a:spcAft>
              <a:buSzPts val="1800"/>
              <a:buFont typeface="Tahoma"/>
              <a:buNone/>
            </a:pPr>
            <a:r>
              <a:rPr lang="en-US" sz="1800"/>
              <a:t>1 – unify(P(a,X), P(a,b))	  	</a:t>
            </a:r>
            <a:r>
              <a:rPr lang="en-US" sz="2100"/>
              <a:t>σ</a:t>
            </a:r>
            <a:r>
              <a:rPr lang="en-US" sz="1800"/>
              <a:t> = {X/b}</a:t>
            </a:r>
            <a:endParaRPr/>
          </a:p>
          <a:p>
            <a:pPr indent="-214313" lvl="0" marL="214313" rtl="0" algn="l">
              <a:spcBef>
                <a:spcPts val="420"/>
              </a:spcBef>
              <a:spcAft>
                <a:spcPts val="0"/>
              </a:spcAft>
              <a:buSzPts val="1800"/>
              <a:buFont typeface="Tahoma"/>
              <a:buNone/>
            </a:pPr>
            <a:r>
              <a:rPr lang="en-US" sz="1800"/>
              <a:t>2 – unify(P(a,X), P(Y,b))	  	</a:t>
            </a:r>
            <a:r>
              <a:rPr lang="en-US" sz="2100"/>
              <a:t>σ</a:t>
            </a:r>
            <a:r>
              <a:rPr lang="en-US" sz="1800"/>
              <a:t> = {Y/a, X/b}</a:t>
            </a:r>
            <a:endParaRPr/>
          </a:p>
          <a:p>
            <a:pPr indent="-214313" lvl="0" marL="214313" rtl="0" algn="l">
              <a:spcBef>
                <a:spcPts val="420"/>
              </a:spcBef>
              <a:spcAft>
                <a:spcPts val="0"/>
              </a:spcAft>
              <a:buSzPts val="1800"/>
              <a:buFont typeface="Tahoma"/>
              <a:buNone/>
            </a:pPr>
            <a:r>
              <a:rPr lang="en-US" sz="1800"/>
              <a:t>3 – unify(P(a,X), P(Y,f(a))	  	</a:t>
            </a:r>
            <a:r>
              <a:rPr lang="en-US" sz="2100"/>
              <a:t>σ</a:t>
            </a:r>
            <a:r>
              <a:rPr lang="en-US" sz="1800"/>
              <a:t> = {Y/a, X/f(a)}</a:t>
            </a:r>
            <a:endParaRPr/>
          </a:p>
          <a:p>
            <a:pPr indent="-214313" lvl="0" marL="214313" rtl="0" algn="l">
              <a:spcBef>
                <a:spcPts val="420"/>
              </a:spcBef>
              <a:spcAft>
                <a:spcPts val="0"/>
              </a:spcAft>
              <a:buSzPts val="1800"/>
              <a:buFont typeface="Tahoma"/>
              <a:buNone/>
            </a:pPr>
            <a:r>
              <a:rPr lang="en-US" sz="1800"/>
              <a:t>4 – unify(P(a,X), P(X,b))	  	</a:t>
            </a:r>
            <a:r>
              <a:rPr lang="en-US" sz="2100"/>
              <a:t>σ</a:t>
            </a:r>
            <a:r>
              <a:rPr lang="en-US" sz="1800"/>
              <a:t> = failure</a:t>
            </a:r>
            <a:endParaRPr/>
          </a:p>
          <a:p>
            <a:pPr indent="-214313" lvl="0" marL="214313" rtl="0" algn="l">
              <a:spcBef>
                <a:spcPts val="120"/>
              </a:spcBef>
              <a:spcAft>
                <a:spcPts val="0"/>
              </a:spcAft>
              <a:buSzPts val="600"/>
              <a:buFont typeface="Tahoma"/>
              <a:buNone/>
            </a:pPr>
            <a:r>
              <a:t/>
            </a:r>
            <a:endParaRPr sz="600"/>
          </a:p>
          <a:p>
            <a:pPr indent="-214313" lvl="0" marL="214313" rtl="0" algn="l">
              <a:spcBef>
                <a:spcPts val="360"/>
              </a:spcBef>
              <a:spcAft>
                <a:spcPts val="0"/>
              </a:spcAft>
              <a:buSzPts val="1800"/>
              <a:buFont typeface="Tahoma"/>
              <a:buNone/>
            </a:pPr>
            <a:r>
              <a:rPr lang="en-US" sz="1800"/>
              <a:t>Note: If P(a,X) and P(X,b) are independent, then we can replace X with Y and get the unification to work.</a:t>
            </a:r>
            <a:endParaRPr/>
          </a:p>
        </p:txBody>
      </p:sp>
      <p:grpSp>
        <p:nvGrpSpPr>
          <p:cNvPr id="286" name="Google Shape;286;p19"/>
          <p:cNvGrpSpPr/>
          <p:nvPr/>
        </p:nvGrpSpPr>
        <p:grpSpPr>
          <a:xfrm>
            <a:off x="5047059" y="1376362"/>
            <a:ext cx="1734741" cy="623888"/>
            <a:chOff x="3744" y="1156"/>
            <a:chExt cx="1457" cy="524"/>
          </a:xfrm>
        </p:grpSpPr>
        <p:sp>
          <p:nvSpPr>
            <p:cNvPr id="287" name="Google Shape;287;p19"/>
            <p:cNvSpPr txBox="1"/>
            <p:nvPr/>
          </p:nvSpPr>
          <p:spPr>
            <a:xfrm>
              <a:off x="3744" y="1156"/>
              <a:ext cx="1457" cy="2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VARIABLE     term</a:t>
              </a:r>
              <a:endParaRPr/>
            </a:p>
          </p:txBody>
        </p:sp>
        <p:cxnSp>
          <p:nvCxnSpPr>
            <p:cNvPr id="288" name="Google Shape;288;p19"/>
            <p:cNvCxnSpPr/>
            <p:nvPr/>
          </p:nvCxnSpPr>
          <p:spPr>
            <a:xfrm>
              <a:off x="4411" y="1392"/>
              <a:ext cx="144" cy="288"/>
            </a:xfrm>
            <a:prstGeom prst="straightConnector1">
              <a:avLst/>
            </a:prstGeom>
            <a:noFill/>
            <a:ln cap="flat" cmpd="sng" w="9525">
              <a:solidFill>
                <a:schemeClr val="dk1"/>
              </a:solidFill>
              <a:prstDash val="solid"/>
              <a:round/>
              <a:headEnd len="med" w="med" type="none"/>
              <a:tailEnd len="med" w="med" type="triangle"/>
            </a:ln>
          </p:spPr>
        </p:cxnSp>
        <p:cxnSp>
          <p:nvCxnSpPr>
            <p:cNvPr id="289" name="Google Shape;289;p19"/>
            <p:cNvCxnSpPr/>
            <p:nvPr/>
          </p:nvCxnSpPr>
          <p:spPr>
            <a:xfrm flipH="1">
              <a:off x="4699" y="1392"/>
              <a:ext cx="144" cy="288"/>
            </a:xfrm>
            <a:prstGeom prst="straightConnector1">
              <a:avLst/>
            </a:prstGeom>
            <a:noFill/>
            <a:ln cap="flat" cmpd="sng" w="9525">
              <a:solidFill>
                <a:schemeClr val="dk1"/>
              </a:solidFill>
              <a:prstDash val="solid"/>
              <a:round/>
              <a:headEnd len="med" w="med" type="none"/>
              <a:tailEnd len="med" w="med" type="triangl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2" name="Google Shape;102;p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 name="Google Shape;103;p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Inference in First-Order Logic</a:t>
            </a:r>
            <a:endParaRPr/>
          </a:p>
        </p:txBody>
      </p:sp>
      <p:sp>
        <p:nvSpPr>
          <p:cNvPr id="104" name="Google Shape;104;p2"/>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Proofs</a:t>
            </a:r>
            <a:endParaRPr/>
          </a:p>
          <a:p>
            <a:pPr indent="-161925" lvl="0" marL="257175" rtl="0" algn="l">
              <a:spcBef>
                <a:spcPts val="300"/>
              </a:spcBef>
              <a:spcAft>
                <a:spcPts val="0"/>
              </a:spcAft>
              <a:buSzPts val="1500"/>
              <a:buFont typeface="Tahoma"/>
              <a:buNone/>
            </a:pPr>
            <a:r>
              <a:t/>
            </a:r>
            <a:endParaRPr/>
          </a:p>
          <a:p>
            <a:pPr indent="-257175" lvl="0" marL="257175" rtl="0" algn="l">
              <a:spcBef>
                <a:spcPts val="300"/>
              </a:spcBef>
              <a:spcAft>
                <a:spcPts val="0"/>
              </a:spcAft>
              <a:buSzPts val="1500"/>
              <a:buFont typeface="Tahoma"/>
              <a:buChar char="•"/>
            </a:pPr>
            <a:r>
              <a:rPr lang="en-US"/>
              <a:t>Unification</a:t>
            </a:r>
            <a:endParaRPr/>
          </a:p>
          <a:p>
            <a:pPr indent="-257175" lvl="0" marL="257175" rtl="0" algn="l">
              <a:spcBef>
                <a:spcPts val="300"/>
              </a:spcBef>
              <a:spcAft>
                <a:spcPts val="0"/>
              </a:spcAft>
              <a:buSzPts val="1500"/>
              <a:buFont typeface="Tahoma"/>
              <a:buChar char="•"/>
            </a:pPr>
            <a:r>
              <a:rPr lang="en-US"/>
              <a:t>Generalized modus ponens</a:t>
            </a:r>
            <a:endParaRPr/>
          </a:p>
          <a:p>
            <a:pPr indent="-257175" lvl="0" marL="257175" rtl="0" algn="l">
              <a:spcBef>
                <a:spcPts val="300"/>
              </a:spcBef>
              <a:spcAft>
                <a:spcPts val="0"/>
              </a:spcAft>
              <a:buSzPts val="1500"/>
              <a:buFont typeface="Tahoma"/>
              <a:buChar char="•"/>
            </a:pPr>
            <a:r>
              <a:rPr lang="en-US"/>
              <a:t>Forward and backward chaining</a:t>
            </a:r>
            <a:endParaRPr/>
          </a:p>
          <a:p>
            <a:pPr indent="-161925" lvl="0" marL="257175" rtl="0" algn="l">
              <a:spcBef>
                <a:spcPts val="300"/>
              </a:spcBef>
              <a:spcAft>
                <a:spcPts val="0"/>
              </a:spcAft>
              <a:buSzPts val="1500"/>
              <a:buFont typeface="Tahoma"/>
              <a:buNone/>
            </a:pPr>
            <a:r>
              <a:t/>
            </a:r>
            <a:endParaRPr/>
          </a:p>
          <a:p>
            <a:pPr indent="-257175" lvl="0" marL="257175" rtl="0" algn="l">
              <a:spcBef>
                <a:spcPts val="300"/>
              </a:spcBef>
              <a:spcAft>
                <a:spcPts val="0"/>
              </a:spcAft>
              <a:buSzPts val="1500"/>
              <a:buFont typeface="Tahoma"/>
              <a:buChar char="•"/>
            </a:pPr>
            <a:r>
              <a:rPr lang="en-US"/>
              <a:t>Completeness</a:t>
            </a:r>
            <a:endParaRPr/>
          </a:p>
          <a:p>
            <a:pPr indent="-161925" lvl="0" marL="257175" rtl="0" algn="l">
              <a:spcBef>
                <a:spcPts val="300"/>
              </a:spcBef>
              <a:spcAft>
                <a:spcPts val="0"/>
              </a:spcAft>
              <a:buSzPts val="1500"/>
              <a:buFont typeface="Tahoma"/>
              <a:buNone/>
            </a:pPr>
            <a:r>
              <a:t/>
            </a:r>
            <a:endParaRPr/>
          </a:p>
          <a:p>
            <a:pPr indent="-257175" lvl="0" marL="257175" rtl="0" algn="l">
              <a:spcBef>
                <a:spcPts val="300"/>
              </a:spcBef>
              <a:spcAft>
                <a:spcPts val="0"/>
              </a:spcAft>
              <a:buSzPts val="1500"/>
              <a:buFont typeface="Tahoma"/>
              <a:buChar char="•"/>
            </a:pPr>
            <a:r>
              <a:rPr lang="en-US"/>
              <a:t>Resolution</a:t>
            </a:r>
            <a:endParaRPr/>
          </a:p>
          <a:p>
            <a:pPr indent="0" lvl="0" marL="0" rtl="0" algn="l">
              <a:spcBef>
                <a:spcPts val="300"/>
              </a:spcBef>
              <a:spcAft>
                <a:spcPts val="0"/>
              </a:spcAft>
              <a:buSzPts val="1500"/>
              <a:buFont typeface="Tahoma"/>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295" name="Google Shape;295;p2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6" name="Google Shape;296;p2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Generalized Modus Ponens (GMP)</a:t>
            </a:r>
            <a:endParaRPr/>
          </a:p>
        </p:txBody>
      </p:sp>
      <p:graphicFrame>
        <p:nvGraphicFramePr>
          <p:cNvPr id="297" name="Google Shape;297;p20"/>
          <p:cNvGraphicFramePr/>
          <p:nvPr/>
        </p:nvGraphicFramePr>
        <p:xfrm>
          <a:off x="1200150" y="1325166"/>
          <a:ext cx="6800850" cy="3189684"/>
        </p:xfrm>
        <a:graphic>
          <a:graphicData uri="http://schemas.openxmlformats.org/presentationml/2006/ole">
            <mc:AlternateContent>
              <mc:Choice Requires="v">
                <p:oleObj r:id="rId4" imgH="3189684" imgW="6800850" progId="" spid="_x0000_s1">
                  <p:embed/>
                </p:oleObj>
              </mc:Choice>
              <mc:Fallback>
                <p:oleObj r:id="rId5" imgH="3189684" imgW="6800850" progId="">
                  <p:embed/>
                  <p:pic>
                    <p:nvPicPr>
                      <p:cNvPr id="297" name="Google Shape;297;p20"/>
                      <p:cNvPicPr preferRelativeResize="0"/>
                      <p:nvPr/>
                    </p:nvPicPr>
                    <p:blipFill rotWithShape="1">
                      <a:blip r:embed="rId6">
                        <a:alphaModFix/>
                      </a:blip>
                      <a:srcRect b="0" l="0" r="0" t="0"/>
                      <a:stretch/>
                    </p:blipFill>
                    <p:spPr>
                      <a:xfrm>
                        <a:off x="1200150" y="1325166"/>
                        <a:ext cx="6800850" cy="3189684"/>
                      </a:xfrm>
                      <a:prstGeom prst="rect">
                        <a:avLst/>
                      </a:prstGeom>
                      <a:noFill/>
                      <a:ln>
                        <a:noFill/>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03" name="Google Shape;303;p2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p2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Soundness of GMP</a:t>
            </a:r>
            <a:endParaRPr/>
          </a:p>
        </p:txBody>
      </p:sp>
      <p:graphicFrame>
        <p:nvGraphicFramePr>
          <p:cNvPr id="305" name="Google Shape;305;p21"/>
          <p:cNvGraphicFramePr/>
          <p:nvPr/>
        </p:nvGraphicFramePr>
        <p:xfrm>
          <a:off x="1543050" y="1257301"/>
          <a:ext cx="6350794" cy="2813447"/>
        </p:xfrm>
        <a:graphic>
          <a:graphicData uri="http://schemas.openxmlformats.org/presentationml/2006/ole">
            <mc:AlternateContent>
              <mc:Choice Requires="v">
                <p:oleObj r:id="rId4" imgH="2813447" imgW="6350794" progId="" spid="_x0000_s1">
                  <p:embed/>
                </p:oleObj>
              </mc:Choice>
              <mc:Fallback>
                <p:oleObj r:id="rId5" imgH="2813447" imgW="6350794" progId="">
                  <p:embed/>
                  <p:pic>
                    <p:nvPicPr>
                      <p:cNvPr id="305" name="Google Shape;305;p21"/>
                      <p:cNvPicPr preferRelativeResize="0"/>
                      <p:nvPr/>
                    </p:nvPicPr>
                    <p:blipFill rotWithShape="1">
                      <a:blip r:embed="rId6">
                        <a:alphaModFix/>
                      </a:blip>
                      <a:srcRect b="0" l="0" r="0" t="0"/>
                      <a:stretch/>
                    </p:blipFill>
                    <p:spPr>
                      <a:xfrm>
                        <a:off x="1543050" y="1257301"/>
                        <a:ext cx="6350794" cy="2813447"/>
                      </a:xfrm>
                      <a:prstGeom prst="rect">
                        <a:avLst/>
                      </a:prstGeom>
                      <a:noFill/>
                      <a:ln>
                        <a:noFill/>
                      </a:ln>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11" name="Google Shape;311;p2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2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Properties of GMP</a:t>
            </a:r>
            <a:endParaRPr/>
          </a:p>
        </p:txBody>
      </p:sp>
      <p:sp>
        <p:nvSpPr>
          <p:cNvPr id="313" name="Google Shape;313;p22"/>
          <p:cNvSpPr txBox="1"/>
          <p:nvPr>
            <p:ph idx="1" type="body"/>
          </p:nvPr>
        </p:nvSpPr>
        <p:spPr>
          <a:xfrm>
            <a:off x="152400" y="1428750"/>
            <a:ext cx="8839200" cy="3352800"/>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500"/>
              <a:buFont typeface="Tahoma"/>
              <a:buChar char="•"/>
            </a:pPr>
            <a:r>
              <a:rPr lang="en-US"/>
              <a:t>Why is GMP an efficient inference rule?</a:t>
            </a:r>
            <a:endParaRPr/>
          </a:p>
          <a:p>
            <a:pPr indent="-161925" lvl="0" marL="257175" rtl="0" algn="l">
              <a:lnSpc>
                <a:spcPct val="90000"/>
              </a:lnSpc>
              <a:spcBef>
                <a:spcPts val="300"/>
              </a:spcBef>
              <a:spcAft>
                <a:spcPts val="0"/>
              </a:spcAft>
              <a:buSzPts val="1500"/>
              <a:buFont typeface="Tahoma"/>
              <a:buNone/>
            </a:pPr>
            <a:r>
              <a:t/>
            </a:r>
            <a:endParaRPr/>
          </a:p>
          <a:p>
            <a:pPr indent="-257175" lvl="0" marL="257175" rtl="0" algn="l">
              <a:lnSpc>
                <a:spcPct val="90000"/>
              </a:lnSpc>
              <a:spcBef>
                <a:spcPts val="300"/>
              </a:spcBef>
              <a:spcAft>
                <a:spcPts val="0"/>
              </a:spcAft>
              <a:buSzPts val="1500"/>
              <a:buFont typeface="Tahoma"/>
              <a:buNone/>
            </a:pPr>
            <a:r>
              <a:rPr lang="en-US"/>
              <a:t>	- It takes </a:t>
            </a:r>
            <a:r>
              <a:rPr lang="en-US">
                <a:solidFill>
                  <a:srgbClr val="0066FF"/>
                </a:solidFill>
              </a:rPr>
              <a:t>bigger steps</a:t>
            </a:r>
            <a:r>
              <a:rPr lang="en-US"/>
              <a:t>, combining several small inferences into one</a:t>
            </a:r>
            <a:endParaRPr/>
          </a:p>
          <a:p>
            <a:pPr indent="-257175" lvl="0" marL="257175" rtl="0" algn="l">
              <a:lnSpc>
                <a:spcPct val="90000"/>
              </a:lnSpc>
              <a:spcBef>
                <a:spcPts val="300"/>
              </a:spcBef>
              <a:spcAft>
                <a:spcPts val="0"/>
              </a:spcAft>
              <a:buSzPts val="1500"/>
              <a:buFont typeface="Tahoma"/>
              <a:buNone/>
            </a:pPr>
            <a:r>
              <a:t/>
            </a:r>
            <a:endParaRPr/>
          </a:p>
          <a:p>
            <a:pPr indent="-257175" lvl="0" marL="257175" rtl="0" algn="l">
              <a:lnSpc>
                <a:spcPct val="90000"/>
              </a:lnSpc>
              <a:spcBef>
                <a:spcPts val="300"/>
              </a:spcBef>
              <a:spcAft>
                <a:spcPts val="0"/>
              </a:spcAft>
              <a:buSzPts val="1500"/>
              <a:buFont typeface="Tahoma"/>
              <a:buNone/>
            </a:pPr>
            <a:r>
              <a:rPr lang="en-US"/>
              <a:t>	- It takes </a:t>
            </a:r>
            <a:r>
              <a:rPr lang="en-US">
                <a:solidFill>
                  <a:srgbClr val="0066FF"/>
                </a:solidFill>
              </a:rPr>
              <a:t>sensible steps</a:t>
            </a:r>
            <a:r>
              <a:rPr lang="en-US"/>
              <a:t>: uses eliminations that are guaranteed to help (rather than random UEs)</a:t>
            </a:r>
            <a:endParaRPr/>
          </a:p>
          <a:p>
            <a:pPr indent="-257175" lvl="0" marL="257175" rtl="0" algn="l">
              <a:lnSpc>
                <a:spcPct val="90000"/>
              </a:lnSpc>
              <a:spcBef>
                <a:spcPts val="300"/>
              </a:spcBef>
              <a:spcAft>
                <a:spcPts val="0"/>
              </a:spcAft>
              <a:buSzPts val="1500"/>
              <a:buFont typeface="Tahoma"/>
              <a:buNone/>
            </a:pPr>
            <a:r>
              <a:t/>
            </a:r>
            <a:endParaRPr/>
          </a:p>
          <a:p>
            <a:pPr indent="-257175" lvl="0" marL="257175" rtl="0" algn="l">
              <a:lnSpc>
                <a:spcPct val="90000"/>
              </a:lnSpc>
              <a:spcBef>
                <a:spcPts val="300"/>
              </a:spcBef>
              <a:spcAft>
                <a:spcPts val="0"/>
              </a:spcAft>
              <a:buSzPts val="1500"/>
              <a:buFont typeface="Tahoma"/>
              <a:buNone/>
            </a:pPr>
            <a:r>
              <a:rPr lang="en-US"/>
              <a:t>	- It uses a precompilation step which converts the KB to </a:t>
            </a:r>
            <a:r>
              <a:rPr lang="en-US">
                <a:solidFill>
                  <a:srgbClr val="0066FF"/>
                </a:solidFill>
              </a:rPr>
              <a:t>canonical form</a:t>
            </a:r>
            <a:r>
              <a:rPr lang="en-US"/>
              <a:t> (Horn sentences)</a:t>
            </a:r>
            <a:endParaRPr/>
          </a:p>
          <a:p>
            <a:pPr indent="-257175" lvl="0" marL="257175" rtl="0" algn="l">
              <a:lnSpc>
                <a:spcPct val="90000"/>
              </a:lnSpc>
              <a:spcBef>
                <a:spcPts val="300"/>
              </a:spcBef>
              <a:spcAft>
                <a:spcPts val="0"/>
              </a:spcAft>
              <a:buSzPts val="1500"/>
              <a:buFont typeface="Tahoma"/>
              <a:buNone/>
            </a:pPr>
            <a:r>
              <a:t/>
            </a:r>
            <a:endParaRPr/>
          </a:p>
          <a:p>
            <a:pPr indent="-257175" lvl="0" marL="257175" rtl="0" algn="l">
              <a:lnSpc>
                <a:spcPct val="90000"/>
              </a:lnSpc>
              <a:spcBef>
                <a:spcPts val="300"/>
              </a:spcBef>
              <a:spcAft>
                <a:spcPts val="0"/>
              </a:spcAft>
              <a:buSzPts val="1500"/>
              <a:buFont typeface="Tahoma"/>
              <a:buNone/>
            </a:pPr>
            <a:r>
              <a:rPr lang="en-US"/>
              <a:t>	</a:t>
            </a:r>
            <a:r>
              <a:rPr lang="en-US">
                <a:solidFill>
                  <a:schemeClr val="hlink"/>
                </a:solidFill>
              </a:rPr>
              <a:t>Remember:</a:t>
            </a:r>
            <a:r>
              <a:rPr lang="en-US"/>
              <a:t> sentence in Horn from is a conjunction of Horn clauses</a:t>
            </a:r>
            <a:endParaRPr/>
          </a:p>
          <a:p>
            <a:pPr indent="-257175" lvl="0" marL="257175" rtl="0" algn="l">
              <a:lnSpc>
                <a:spcPct val="90000"/>
              </a:lnSpc>
              <a:spcBef>
                <a:spcPts val="300"/>
              </a:spcBef>
              <a:spcAft>
                <a:spcPts val="0"/>
              </a:spcAft>
              <a:buSzPts val="1500"/>
              <a:buFont typeface="Tahoma"/>
              <a:buNone/>
            </a:pPr>
            <a:r>
              <a:rPr lang="en-US"/>
              <a:t>	(clauses with at most one positive literal), e.g.,</a:t>
            </a:r>
            <a:endParaRPr/>
          </a:p>
          <a:p>
            <a:pPr indent="-257175" lvl="0" marL="257175" rtl="0" algn="l">
              <a:lnSpc>
                <a:spcPct val="90000"/>
              </a:lnSpc>
              <a:spcBef>
                <a:spcPts val="300"/>
              </a:spcBef>
              <a:spcAft>
                <a:spcPts val="0"/>
              </a:spcAft>
              <a:buSzPts val="1500"/>
              <a:buFont typeface="Tahoma"/>
              <a:buNone/>
            </a:pPr>
            <a:r>
              <a:rPr lang="en-US"/>
              <a:t>	(A ∨ ¬B) ∧ (B ∨ ¬C ∨ ¬D), that is (B ⇒ A) ∧ ((C ∧ D) ⇒ B)</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19" name="Google Shape;319;p2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0" name="Google Shape;320;p23"/>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Horn Form</a:t>
            </a:r>
            <a:endParaRPr/>
          </a:p>
        </p:txBody>
      </p:sp>
      <p:sp>
        <p:nvSpPr>
          <p:cNvPr id="321" name="Google Shape;321;p23"/>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We convert sentences to Horn form as they are entered into the KB</a:t>
            </a:r>
            <a:endParaRPr/>
          </a:p>
          <a:p>
            <a:pPr indent="-257175" lvl="0" marL="257175" rtl="0" algn="l">
              <a:spcBef>
                <a:spcPts val="300"/>
              </a:spcBef>
              <a:spcAft>
                <a:spcPts val="0"/>
              </a:spcAft>
              <a:buSzPts val="1500"/>
              <a:buFont typeface="Tahoma"/>
              <a:buChar char="•"/>
            </a:pPr>
            <a:r>
              <a:rPr lang="en-US"/>
              <a:t>Using Existential Elimination and And Elimination</a:t>
            </a:r>
            <a:endParaRPr/>
          </a:p>
          <a:p>
            <a:pPr indent="-161925" lvl="0" marL="257175" rtl="0" algn="l">
              <a:spcBef>
                <a:spcPts val="300"/>
              </a:spcBef>
              <a:spcAft>
                <a:spcPts val="0"/>
              </a:spcAft>
              <a:buSzPts val="1500"/>
              <a:buFont typeface="Tahoma"/>
              <a:buNone/>
            </a:pPr>
            <a:r>
              <a:t/>
            </a:r>
            <a:endParaRPr/>
          </a:p>
          <a:p>
            <a:pPr indent="-257175" lvl="0" marL="257175" rtl="0" algn="l">
              <a:spcBef>
                <a:spcPts val="300"/>
              </a:spcBef>
              <a:spcAft>
                <a:spcPts val="0"/>
              </a:spcAft>
              <a:buSzPts val="1500"/>
              <a:buFont typeface="Tahoma"/>
              <a:buChar char="•"/>
            </a:pPr>
            <a:r>
              <a:rPr lang="en-US"/>
              <a:t>e.g., ∃x Owns(Nono, x) ∧ Missile(x) 		becomes</a:t>
            </a:r>
            <a:endParaRPr/>
          </a:p>
          <a:p>
            <a:pPr indent="-257175" lvl="0" marL="257175" rtl="0" algn="l">
              <a:spcBef>
                <a:spcPts val="300"/>
              </a:spcBef>
              <a:spcAft>
                <a:spcPts val="0"/>
              </a:spcAft>
              <a:buSzPts val="1500"/>
              <a:buFont typeface="Tahoma"/>
              <a:buNone/>
            </a:pPr>
            <a:r>
              <a:t/>
            </a:r>
            <a:endParaRPr/>
          </a:p>
          <a:p>
            <a:pPr indent="-257175" lvl="0" marL="257175" rtl="0" algn="l">
              <a:spcBef>
                <a:spcPts val="300"/>
              </a:spcBef>
              <a:spcAft>
                <a:spcPts val="0"/>
              </a:spcAft>
              <a:buSzPts val="1500"/>
              <a:buFont typeface="Tahoma"/>
              <a:buNone/>
            </a:pPr>
            <a:r>
              <a:rPr lang="en-US"/>
              <a:t>	Owns(Nono, M)</a:t>
            </a:r>
            <a:endParaRPr/>
          </a:p>
          <a:p>
            <a:pPr indent="-257175" lvl="0" marL="257175" rtl="0" algn="l">
              <a:spcBef>
                <a:spcPts val="300"/>
              </a:spcBef>
              <a:spcAft>
                <a:spcPts val="0"/>
              </a:spcAft>
              <a:buSzPts val="1500"/>
              <a:buFont typeface="Tahoma"/>
              <a:buNone/>
            </a:pPr>
            <a:r>
              <a:rPr lang="en-US"/>
              <a:t>	Missile(M)</a:t>
            </a:r>
            <a:endParaRPr/>
          </a:p>
          <a:p>
            <a:pPr indent="-257175" lvl="0" marL="257175" rtl="0" algn="l">
              <a:spcBef>
                <a:spcPts val="300"/>
              </a:spcBef>
              <a:spcAft>
                <a:spcPts val="0"/>
              </a:spcAft>
              <a:buSzPts val="1500"/>
              <a:buFont typeface="Tahoma"/>
              <a:buNone/>
            </a:pPr>
            <a:r>
              <a:t/>
            </a:r>
            <a:endParaRPr/>
          </a:p>
          <a:p>
            <a:pPr indent="-257175" lvl="0" marL="257175" rtl="0" algn="l">
              <a:spcBef>
                <a:spcPts val="300"/>
              </a:spcBef>
              <a:spcAft>
                <a:spcPts val="0"/>
              </a:spcAft>
              <a:buSzPts val="1500"/>
              <a:buFont typeface="Tahoma"/>
              <a:buNone/>
            </a:pPr>
            <a:r>
              <a:rPr lang="en-US"/>
              <a:t>(where M is a new symbol that was not already in the KB)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27" name="Google Shape;327;p2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8" name="Google Shape;328;p2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Forward Chaining</a:t>
            </a:r>
            <a:endParaRPr/>
          </a:p>
        </p:txBody>
      </p:sp>
      <p:graphicFrame>
        <p:nvGraphicFramePr>
          <p:cNvPr id="329" name="Google Shape;329;p24"/>
          <p:cNvGraphicFramePr/>
          <p:nvPr/>
        </p:nvGraphicFramePr>
        <p:xfrm>
          <a:off x="1471613" y="1618060"/>
          <a:ext cx="6200775" cy="1907381"/>
        </p:xfrm>
        <a:graphic>
          <a:graphicData uri="http://schemas.openxmlformats.org/presentationml/2006/ole">
            <mc:AlternateContent>
              <mc:Choice Requires="v">
                <p:oleObj r:id="rId4" imgH="1907381" imgW="6200775" progId="" spid="_x0000_s1">
                  <p:embed/>
                </p:oleObj>
              </mc:Choice>
              <mc:Fallback>
                <p:oleObj r:id="rId5" imgH="1907381" imgW="6200775" progId="">
                  <p:embed/>
                  <p:pic>
                    <p:nvPicPr>
                      <p:cNvPr id="329" name="Google Shape;329;p24"/>
                      <p:cNvPicPr preferRelativeResize="0"/>
                      <p:nvPr/>
                    </p:nvPicPr>
                    <p:blipFill rotWithShape="1">
                      <a:blip r:embed="rId6">
                        <a:alphaModFix/>
                      </a:blip>
                      <a:srcRect b="0" l="0" r="0" t="0"/>
                      <a:stretch/>
                    </p:blipFill>
                    <p:spPr>
                      <a:xfrm>
                        <a:off x="1471613" y="1618060"/>
                        <a:ext cx="6200775" cy="1907381"/>
                      </a:xfrm>
                      <a:prstGeom prst="rect">
                        <a:avLst/>
                      </a:prstGeom>
                      <a:noFill/>
                      <a:ln>
                        <a:noFill/>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35" name="Google Shape;335;p2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6" name="Google Shape;336;p25"/>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 Example</a:t>
            </a:r>
            <a:endParaRPr/>
          </a:p>
        </p:txBody>
      </p:sp>
      <p:graphicFrame>
        <p:nvGraphicFramePr>
          <p:cNvPr id="337" name="Google Shape;337;p25"/>
          <p:cNvGraphicFramePr/>
          <p:nvPr/>
        </p:nvGraphicFramePr>
        <p:xfrm>
          <a:off x="1485900" y="1085850"/>
          <a:ext cx="6057900" cy="3552825"/>
        </p:xfrm>
        <a:graphic>
          <a:graphicData uri="http://schemas.openxmlformats.org/presentationml/2006/ole">
            <mc:AlternateContent>
              <mc:Choice Requires="v">
                <p:oleObj r:id="rId4" imgH="3552825" imgW="6057900" progId="" spid="_x0000_s1">
                  <p:embed/>
                </p:oleObj>
              </mc:Choice>
              <mc:Fallback>
                <p:oleObj r:id="rId5" imgH="3552825" imgW="6057900" progId="">
                  <p:embed/>
                  <p:pic>
                    <p:nvPicPr>
                      <p:cNvPr id="337" name="Google Shape;337;p25"/>
                      <p:cNvPicPr preferRelativeResize="0"/>
                      <p:nvPr/>
                    </p:nvPicPr>
                    <p:blipFill rotWithShape="1">
                      <a:blip r:embed="rId6">
                        <a:alphaModFix/>
                      </a:blip>
                      <a:srcRect b="0" l="0" r="0" t="0"/>
                      <a:stretch/>
                    </p:blipFill>
                    <p:spPr>
                      <a:xfrm>
                        <a:off x="1485900" y="1085850"/>
                        <a:ext cx="6057900" cy="3552825"/>
                      </a:xfrm>
                      <a:prstGeom prst="rect">
                        <a:avLst/>
                      </a:prstGeom>
                      <a:noFill/>
                      <a:ln>
                        <a:noFill/>
                      </a:ln>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43" name="Google Shape;343;p2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26"/>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Backward Chaining</a:t>
            </a:r>
            <a:endParaRPr/>
          </a:p>
        </p:txBody>
      </p:sp>
      <p:graphicFrame>
        <p:nvGraphicFramePr>
          <p:cNvPr id="345" name="Google Shape;345;p26"/>
          <p:cNvGraphicFramePr/>
          <p:nvPr/>
        </p:nvGraphicFramePr>
        <p:xfrm>
          <a:off x="1485900" y="1371601"/>
          <a:ext cx="6361510" cy="2775347"/>
        </p:xfrm>
        <a:graphic>
          <a:graphicData uri="http://schemas.openxmlformats.org/presentationml/2006/ole">
            <mc:AlternateContent>
              <mc:Choice Requires="v">
                <p:oleObj r:id="rId4" imgH="2775347" imgW="6361510" progId="" spid="_x0000_s1">
                  <p:embed/>
                </p:oleObj>
              </mc:Choice>
              <mc:Fallback>
                <p:oleObj r:id="rId5" imgH="2775347" imgW="6361510" progId="">
                  <p:embed/>
                  <p:pic>
                    <p:nvPicPr>
                      <p:cNvPr id="345" name="Google Shape;345;p26"/>
                      <p:cNvPicPr preferRelativeResize="0"/>
                      <p:nvPr/>
                    </p:nvPicPr>
                    <p:blipFill rotWithShape="1">
                      <a:blip r:embed="rId6">
                        <a:alphaModFix/>
                      </a:blip>
                      <a:srcRect b="0" l="0" r="0" t="0"/>
                      <a:stretch/>
                    </p:blipFill>
                    <p:spPr>
                      <a:xfrm>
                        <a:off x="1485900" y="1371601"/>
                        <a:ext cx="6361510" cy="2775347"/>
                      </a:xfrm>
                      <a:prstGeom prst="rect">
                        <a:avLst/>
                      </a:prstGeom>
                      <a:noFill/>
                      <a:ln>
                        <a:noFill/>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51" name="Google Shape;351;p2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27"/>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 Example</a:t>
            </a:r>
            <a:endParaRPr/>
          </a:p>
        </p:txBody>
      </p:sp>
      <p:graphicFrame>
        <p:nvGraphicFramePr>
          <p:cNvPr id="353" name="Google Shape;353;p27"/>
          <p:cNvGraphicFramePr/>
          <p:nvPr/>
        </p:nvGraphicFramePr>
        <p:xfrm>
          <a:off x="1485901" y="1028700"/>
          <a:ext cx="5307806" cy="3990975"/>
        </p:xfrm>
        <a:graphic>
          <a:graphicData uri="http://schemas.openxmlformats.org/presentationml/2006/ole">
            <mc:AlternateContent>
              <mc:Choice Requires="v">
                <p:oleObj r:id="rId4" imgH="3990975" imgW="5307806" progId="" spid="_x0000_s1">
                  <p:embed/>
                </p:oleObj>
              </mc:Choice>
              <mc:Fallback>
                <p:oleObj r:id="rId5" imgH="3990975" imgW="5307806" progId="">
                  <p:embed/>
                  <p:pic>
                    <p:nvPicPr>
                      <p:cNvPr id="353" name="Google Shape;353;p27"/>
                      <p:cNvPicPr preferRelativeResize="0"/>
                      <p:nvPr/>
                    </p:nvPicPr>
                    <p:blipFill rotWithShape="1">
                      <a:blip r:embed="rId6">
                        <a:alphaModFix/>
                      </a:blip>
                      <a:srcRect b="0" l="0" r="0" t="0"/>
                      <a:stretch/>
                    </p:blipFill>
                    <p:spPr>
                      <a:xfrm>
                        <a:off x="1485901" y="1028700"/>
                        <a:ext cx="5307806" cy="3990975"/>
                      </a:xfrm>
                      <a:prstGeom prst="rect">
                        <a:avLst/>
                      </a:prstGeom>
                      <a:noFill/>
                      <a:ln>
                        <a:noFill/>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59" name="Google Shape;359;p2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2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Another Example (from Konelsky)</a:t>
            </a:r>
            <a:endParaRPr/>
          </a:p>
        </p:txBody>
      </p:sp>
      <p:sp>
        <p:nvSpPr>
          <p:cNvPr id="361" name="Google Shape;361;p28"/>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2100"/>
              <a:buFont typeface="Tahoma"/>
              <a:buChar char="•"/>
            </a:pPr>
            <a:r>
              <a:rPr lang="en-US" sz="2100"/>
              <a:t>Nintendo example.</a:t>
            </a:r>
            <a:endParaRPr/>
          </a:p>
          <a:p>
            <a:pPr indent="-214312" lvl="1" marL="557213" rtl="0" algn="l">
              <a:spcBef>
                <a:spcPts val="300"/>
              </a:spcBef>
              <a:spcAft>
                <a:spcPts val="0"/>
              </a:spcAft>
              <a:buSzPts val="1500"/>
              <a:buFont typeface="Tahoma"/>
              <a:buChar char="•"/>
            </a:pPr>
            <a:r>
              <a:rPr lang="en-US" sz="1500"/>
              <a:t>Nintendo says it is Criminal for a programmer to provide emulators to people.  My friends don’t have a Nintendo 64, but they use software that runs N64 games on their PC, which is written by Reality Man, who is a programmer.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67" name="Google Shape;367;p2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2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369" name="Google Shape;369;p29"/>
          <p:cNvSpPr txBox="1"/>
          <p:nvPr>
            <p:ph idx="1" type="body"/>
          </p:nvPr>
        </p:nvSpPr>
        <p:spPr>
          <a:xfrm>
            <a:off x="1331119" y="1484710"/>
            <a:ext cx="6535341"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The knowledge base initially contains:</a:t>
            </a:r>
            <a:endParaRPr/>
          </a:p>
          <a:p>
            <a:pPr indent="-214312" lvl="1" marL="557213" rtl="0" algn="l">
              <a:spcBef>
                <a:spcPts val="720"/>
              </a:spcBef>
              <a:spcAft>
                <a:spcPts val="0"/>
              </a:spcAft>
              <a:buSzPts val="1800"/>
              <a:buFont typeface="Tahoma"/>
              <a:buChar char="•"/>
            </a:pPr>
            <a:r>
              <a:rPr lang="en-US" sz="1800"/>
              <a:t>Programmer(x) ∧ Emulator(y) ∧ People(z) ∧ Provide(x,z,y) ⇒ Criminal(x)</a:t>
            </a:r>
            <a:endParaRPr/>
          </a:p>
          <a:p>
            <a:pPr indent="-100012" lvl="1" marL="557213" rtl="0" algn="l">
              <a:spcBef>
                <a:spcPts val="720"/>
              </a:spcBef>
              <a:spcAft>
                <a:spcPts val="0"/>
              </a:spcAft>
              <a:buSzPts val="1800"/>
              <a:buFont typeface="Tahoma"/>
              <a:buNone/>
            </a:pPr>
            <a:r>
              <a:t/>
            </a:r>
            <a:endParaRPr sz="1800"/>
          </a:p>
          <a:p>
            <a:pPr indent="-214312" lvl="1" marL="557213" rtl="0" algn="l">
              <a:spcBef>
                <a:spcPts val="720"/>
              </a:spcBef>
              <a:spcAft>
                <a:spcPts val="0"/>
              </a:spcAft>
              <a:buSzPts val="1800"/>
              <a:buFont typeface="Tahoma"/>
              <a:buChar char="•"/>
            </a:pPr>
            <a:r>
              <a:rPr lang="en-US" sz="1800"/>
              <a:t>Use(friends, x) ∧ Runs(x, N64 games) ⇒ </a:t>
            </a:r>
            <a:endParaRPr/>
          </a:p>
          <a:p>
            <a:pPr indent="-214312" lvl="1" marL="557213" rtl="0" algn="l">
              <a:spcBef>
                <a:spcPts val="720"/>
              </a:spcBef>
              <a:spcAft>
                <a:spcPts val="0"/>
              </a:spcAft>
              <a:buSzPts val="1800"/>
              <a:buFont typeface="Tahoma"/>
              <a:buNone/>
            </a:pPr>
            <a:r>
              <a:rPr lang="en-US" sz="1800"/>
              <a:t>	Provide(Reality Man, friends, x)</a:t>
            </a:r>
            <a:endParaRPr/>
          </a:p>
          <a:p>
            <a:pPr indent="-100012" lvl="1" marL="557213" rtl="0" algn="l">
              <a:spcBef>
                <a:spcPts val="720"/>
              </a:spcBef>
              <a:spcAft>
                <a:spcPts val="0"/>
              </a:spcAft>
              <a:buSzPts val="1800"/>
              <a:buFont typeface="Tahoma"/>
              <a:buNone/>
            </a:pPr>
            <a:r>
              <a:t/>
            </a:r>
            <a:endParaRPr sz="1800"/>
          </a:p>
          <a:p>
            <a:pPr indent="-214312" lvl="1" marL="557213" rtl="0" algn="l">
              <a:spcBef>
                <a:spcPts val="720"/>
              </a:spcBef>
              <a:spcAft>
                <a:spcPts val="0"/>
              </a:spcAft>
              <a:buSzPts val="1800"/>
              <a:buFont typeface="Tahoma"/>
              <a:buChar char="•"/>
            </a:pPr>
            <a:r>
              <a:rPr lang="en-US" sz="1800"/>
              <a:t>Software(x) ∧ Runs(x, N64 games) ⇒ Emulator(x)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10" name="Google Shape;110;p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 name="Google Shape;111;p3"/>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Inference in First-Order Logic</a:t>
            </a:r>
            <a:endParaRPr/>
          </a:p>
        </p:txBody>
      </p:sp>
      <p:sp>
        <p:nvSpPr>
          <p:cNvPr id="112" name="Google Shape;112;p3"/>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Proofs </a:t>
            </a:r>
            <a:r>
              <a:rPr lang="en-US">
                <a:solidFill>
                  <a:schemeClr val="hlink"/>
                </a:solidFill>
              </a:rPr>
              <a:t>– extend propositional logic inference to deal with quantifiers</a:t>
            </a:r>
            <a:endParaRPr/>
          </a:p>
          <a:p>
            <a:pPr indent="-161925" lvl="0" marL="257175" rtl="0" algn="l">
              <a:spcBef>
                <a:spcPts val="300"/>
              </a:spcBef>
              <a:spcAft>
                <a:spcPts val="0"/>
              </a:spcAft>
              <a:buSzPts val="1500"/>
              <a:buFont typeface="Tahoma"/>
              <a:buNone/>
            </a:pPr>
            <a:r>
              <a:t/>
            </a:r>
            <a:endParaRPr/>
          </a:p>
          <a:p>
            <a:pPr indent="-257175" lvl="0" marL="257175" rtl="0" algn="l">
              <a:spcBef>
                <a:spcPts val="300"/>
              </a:spcBef>
              <a:spcAft>
                <a:spcPts val="0"/>
              </a:spcAft>
              <a:buSzPts val="1500"/>
              <a:buFont typeface="Tahoma"/>
              <a:buChar char="•"/>
            </a:pPr>
            <a:r>
              <a:rPr lang="en-US"/>
              <a:t>Unification</a:t>
            </a:r>
            <a:endParaRPr/>
          </a:p>
          <a:p>
            <a:pPr indent="-257175" lvl="0" marL="257175" rtl="0" algn="l">
              <a:spcBef>
                <a:spcPts val="300"/>
              </a:spcBef>
              <a:spcAft>
                <a:spcPts val="0"/>
              </a:spcAft>
              <a:buSzPts val="1500"/>
              <a:buFont typeface="Tahoma"/>
              <a:buChar char="•"/>
            </a:pPr>
            <a:r>
              <a:rPr lang="en-US"/>
              <a:t>Generalized modus ponens</a:t>
            </a:r>
            <a:endParaRPr/>
          </a:p>
          <a:p>
            <a:pPr indent="-257175" lvl="0" marL="257175" rtl="0" algn="l">
              <a:spcBef>
                <a:spcPts val="300"/>
              </a:spcBef>
              <a:spcAft>
                <a:spcPts val="0"/>
              </a:spcAft>
              <a:buSzPts val="1500"/>
              <a:buFont typeface="Tahoma"/>
              <a:buChar char="•"/>
            </a:pPr>
            <a:r>
              <a:rPr lang="en-US"/>
              <a:t>Forward and backward chaining </a:t>
            </a:r>
            <a:r>
              <a:rPr lang="en-US">
                <a:solidFill>
                  <a:schemeClr val="hlink"/>
                </a:solidFill>
              </a:rPr>
              <a:t>– inference rules and reasoning program</a:t>
            </a:r>
            <a:endParaRPr/>
          </a:p>
          <a:p>
            <a:pPr indent="-257175" lvl="0" marL="257175" rtl="0" algn="l">
              <a:spcBef>
                <a:spcPts val="300"/>
              </a:spcBef>
              <a:spcAft>
                <a:spcPts val="0"/>
              </a:spcAft>
              <a:buSzPts val="1500"/>
              <a:buFont typeface="Tahoma"/>
              <a:buNone/>
            </a:pPr>
            <a:r>
              <a:rPr lang="en-US">
                <a:solidFill>
                  <a:schemeClr val="hlink"/>
                </a:solidFill>
              </a:rPr>
              <a:t>		</a:t>
            </a:r>
            <a:endParaRPr/>
          </a:p>
          <a:p>
            <a:pPr indent="-257175" lvl="0" marL="257175" rtl="0" algn="l">
              <a:spcBef>
                <a:spcPts val="300"/>
              </a:spcBef>
              <a:spcAft>
                <a:spcPts val="0"/>
              </a:spcAft>
              <a:buSzPts val="1500"/>
              <a:buFont typeface="Tahoma"/>
              <a:buChar char="•"/>
            </a:pPr>
            <a:r>
              <a:rPr lang="en-US"/>
              <a:t>Completeness </a:t>
            </a:r>
            <a:r>
              <a:rPr lang="en-US">
                <a:solidFill>
                  <a:schemeClr val="hlink"/>
                </a:solidFill>
              </a:rPr>
              <a:t>– Gödel’s theorem: for FOL, any sentence entailed by</a:t>
            </a:r>
            <a:endParaRPr/>
          </a:p>
          <a:p>
            <a:pPr indent="-257175" lvl="0" marL="257175" rtl="0" algn="l">
              <a:spcBef>
                <a:spcPts val="300"/>
              </a:spcBef>
              <a:spcAft>
                <a:spcPts val="0"/>
              </a:spcAft>
              <a:buSzPts val="1500"/>
              <a:buFont typeface="Tahoma"/>
              <a:buNone/>
            </a:pPr>
            <a:r>
              <a:rPr lang="en-US">
                <a:solidFill>
                  <a:schemeClr val="hlink"/>
                </a:solidFill>
              </a:rPr>
              <a:t>			another set of sentences can be proved from that set</a:t>
            </a:r>
            <a:endParaRPr/>
          </a:p>
          <a:p>
            <a:pPr indent="-257175" lvl="0" marL="257175" rtl="0" algn="l">
              <a:spcBef>
                <a:spcPts val="300"/>
              </a:spcBef>
              <a:spcAft>
                <a:spcPts val="0"/>
              </a:spcAft>
              <a:buSzPts val="1500"/>
              <a:buFont typeface="Tahoma"/>
              <a:buChar char="•"/>
            </a:pPr>
            <a:r>
              <a:rPr lang="en-US"/>
              <a:t>Resolution </a:t>
            </a:r>
            <a:r>
              <a:rPr lang="en-US">
                <a:solidFill>
                  <a:schemeClr val="hlink"/>
                </a:solidFill>
              </a:rPr>
              <a:t>– inference procedure that is complete for any set of sentences</a:t>
            </a:r>
            <a:endParaRPr/>
          </a:p>
          <a:p>
            <a:pPr indent="-257175" lvl="0" marL="257175" rtl="0" algn="l">
              <a:spcBef>
                <a:spcPts val="300"/>
              </a:spcBef>
              <a:spcAft>
                <a:spcPts val="0"/>
              </a:spcAft>
              <a:buSzPts val="1500"/>
              <a:buFont typeface="Tahoma"/>
              <a:buNone/>
            </a:pPr>
            <a:r>
              <a:t/>
            </a:r>
            <a:endParaRPr>
              <a:solidFill>
                <a:schemeClr val="hlink"/>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75" name="Google Shape;375;p3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6" name="Google Shape;376;p3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377" name="Google Shape;377;p30"/>
          <p:cNvSpPr txBox="1"/>
          <p:nvPr>
            <p:ph idx="1" type="body"/>
          </p:nvPr>
        </p:nvSpPr>
        <p:spPr>
          <a:xfrm>
            <a:off x="381001" y="1545431"/>
            <a:ext cx="86868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90000"/>
              </a:lnSpc>
              <a:spcBef>
                <a:spcPts val="0"/>
              </a:spcBef>
              <a:spcAft>
                <a:spcPts val="0"/>
              </a:spcAft>
              <a:buSzPts val="1500"/>
              <a:buFont typeface="Tahoma"/>
              <a:buNone/>
            </a:pPr>
            <a:r>
              <a:rPr lang="en-US" sz="1500"/>
              <a:t>Programmer(x) ∧ Emulator(y) ∧ People(z) ∧ Provide(x,z,y) ⇒ Criminal(x)	(1)</a:t>
            </a:r>
            <a:endParaRPr/>
          </a:p>
          <a:p>
            <a:pPr indent="-214312" lvl="1" marL="557213" rtl="0" algn="l">
              <a:lnSpc>
                <a:spcPct val="90000"/>
              </a:lnSpc>
              <a:spcBef>
                <a:spcPts val="600"/>
              </a:spcBef>
              <a:spcAft>
                <a:spcPts val="0"/>
              </a:spcAft>
              <a:buSzPts val="1500"/>
              <a:buFont typeface="Tahoma"/>
              <a:buNone/>
            </a:pPr>
            <a:r>
              <a:rPr lang="en-US" sz="1500"/>
              <a:t>Use(friends, x) ∧ Runs(x, N64 games) ⇒ Provide(Reality Man, friends, x)	(2)</a:t>
            </a:r>
            <a:endParaRPr/>
          </a:p>
          <a:p>
            <a:pPr indent="-214312" lvl="1" marL="557213" rtl="0" algn="l">
              <a:lnSpc>
                <a:spcPct val="90000"/>
              </a:lnSpc>
              <a:spcBef>
                <a:spcPts val="600"/>
              </a:spcBef>
              <a:spcAft>
                <a:spcPts val="0"/>
              </a:spcAft>
              <a:buSzPts val="1500"/>
              <a:buFont typeface="Tahoma"/>
              <a:buNone/>
            </a:pPr>
            <a:r>
              <a:rPr lang="en-US" sz="1500"/>
              <a:t>Software(x) ∧ Runs(x, N64 games) ⇒ Emulator(x)			(3)</a:t>
            </a:r>
            <a:endParaRPr/>
          </a:p>
          <a:p>
            <a:pPr indent="-214312" lvl="1" marL="557213" rtl="0" algn="l">
              <a:lnSpc>
                <a:spcPct val="90000"/>
              </a:lnSpc>
              <a:spcBef>
                <a:spcPts val="600"/>
              </a:spcBef>
              <a:spcAft>
                <a:spcPts val="0"/>
              </a:spcAft>
              <a:buSzPts val="1500"/>
              <a:buFont typeface="Tahoma"/>
              <a:buNone/>
            </a:pPr>
            <a:r>
              <a:t/>
            </a:r>
            <a:endParaRPr sz="1500"/>
          </a:p>
          <a:p>
            <a:pPr indent="-257175" lvl="0" marL="257175" rtl="0" algn="l">
              <a:spcBef>
                <a:spcPts val="600"/>
              </a:spcBef>
              <a:spcAft>
                <a:spcPts val="0"/>
              </a:spcAft>
              <a:buSzPts val="1500"/>
              <a:buFont typeface="Tahoma"/>
              <a:buChar char="•"/>
            </a:pPr>
            <a:r>
              <a:rPr lang="en-US"/>
              <a:t>Now we add atomic sentences to the KB sequentially, and call on the forward-chaining procedure:</a:t>
            </a:r>
            <a:endParaRPr/>
          </a:p>
          <a:p>
            <a:pPr indent="-214312" lvl="1" marL="557213" rtl="0" algn="l">
              <a:spcBef>
                <a:spcPts val="600"/>
              </a:spcBef>
              <a:spcAft>
                <a:spcPts val="0"/>
              </a:spcAft>
              <a:buSzPts val="1500"/>
              <a:buFont typeface="Tahoma"/>
              <a:buChar char="•"/>
            </a:pPr>
            <a:r>
              <a:rPr lang="en-US" sz="1500"/>
              <a:t>FORWARD-CHAIN(KB, Programmer(Reality Man))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83" name="Google Shape;383;p3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3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385" name="Google Shape;385;p31"/>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500"/>
              <a:buFont typeface="Tahoma"/>
              <a:buNone/>
            </a:pPr>
            <a:r>
              <a:rPr lang="en-US" sz="1500"/>
              <a:t>Programmer(x) ∧ Emulator(y) ∧ People(z) ∧ Provide(x,z,y) ⇒ Criminal(x)	(1)</a:t>
            </a:r>
            <a:endParaRPr/>
          </a:p>
          <a:p>
            <a:pPr indent="-214312" lvl="1" marL="557213" rtl="0" algn="l">
              <a:lnSpc>
                <a:spcPct val="80000"/>
              </a:lnSpc>
              <a:spcBef>
                <a:spcPts val="600"/>
              </a:spcBef>
              <a:spcAft>
                <a:spcPts val="0"/>
              </a:spcAft>
              <a:buSzPts val="1500"/>
              <a:buFont typeface="Tahoma"/>
              <a:buNone/>
            </a:pPr>
            <a:r>
              <a:rPr lang="en-US" sz="1500"/>
              <a:t>Use(friends, x) ∧ Runs(x, N64 games) ⇒ Provide(Reality Man, friends, x)	(2)</a:t>
            </a:r>
            <a:endParaRPr/>
          </a:p>
          <a:p>
            <a:pPr indent="-214312" lvl="1" marL="557213" rtl="0" algn="l">
              <a:lnSpc>
                <a:spcPct val="80000"/>
              </a:lnSpc>
              <a:spcBef>
                <a:spcPts val="600"/>
              </a:spcBef>
              <a:spcAft>
                <a:spcPts val="0"/>
              </a:spcAft>
              <a:buSzPts val="1500"/>
              <a:buFont typeface="Tahoma"/>
              <a:buNone/>
            </a:pPr>
            <a:r>
              <a:rPr lang="en-US" sz="1500"/>
              <a:t>Software(x) ∧ Runs(x, N64 games) ⇒ Emulator(x)			(3)</a:t>
            </a:r>
            <a:endParaRPr/>
          </a:p>
          <a:p>
            <a:pPr indent="-214312" lvl="1" marL="557213" rtl="0" algn="l">
              <a:lnSpc>
                <a:spcPct val="80000"/>
              </a:lnSpc>
              <a:spcBef>
                <a:spcPts val="240"/>
              </a:spcBef>
              <a:spcAft>
                <a:spcPts val="0"/>
              </a:spcAft>
              <a:buSzPts val="600"/>
              <a:buFont typeface="Tahoma"/>
              <a:buNone/>
            </a:pPr>
            <a:r>
              <a:t/>
            </a:r>
            <a:endParaRPr sz="600"/>
          </a:p>
          <a:p>
            <a:pPr indent="-214312" lvl="1" marL="557213" rtl="0" algn="l">
              <a:lnSpc>
                <a:spcPct val="80000"/>
              </a:lnSpc>
              <a:spcBef>
                <a:spcPts val="600"/>
              </a:spcBef>
              <a:spcAft>
                <a:spcPts val="0"/>
              </a:spcAft>
              <a:buSzPts val="1500"/>
              <a:buFont typeface="Tahoma"/>
              <a:buNone/>
            </a:pPr>
            <a:r>
              <a:rPr lang="en-US" sz="1500">
                <a:solidFill>
                  <a:srgbClr val="0066FF"/>
                </a:solidFill>
              </a:rPr>
              <a:t>Programmer(Reality Man)						(4)</a:t>
            </a:r>
            <a:endParaRPr/>
          </a:p>
          <a:p>
            <a:pPr indent="-219075" lvl="0" marL="257175" rtl="0" algn="l">
              <a:lnSpc>
                <a:spcPct val="80000"/>
              </a:lnSpc>
              <a:spcBef>
                <a:spcPts val="240"/>
              </a:spcBef>
              <a:spcAft>
                <a:spcPts val="0"/>
              </a:spcAft>
              <a:buSzPts val="600"/>
              <a:buFont typeface="Tahoma"/>
              <a:buNone/>
            </a:pPr>
            <a:r>
              <a:t/>
            </a:r>
            <a:endParaRPr sz="600"/>
          </a:p>
          <a:p>
            <a:pPr indent="-142875" lvl="0" marL="257175" rtl="0" algn="l">
              <a:lnSpc>
                <a:spcPct val="80000"/>
              </a:lnSpc>
              <a:spcBef>
                <a:spcPts val="720"/>
              </a:spcBef>
              <a:spcAft>
                <a:spcPts val="0"/>
              </a:spcAft>
              <a:buSzPts val="1800"/>
              <a:buFont typeface="Tahoma"/>
              <a:buNone/>
            </a:pPr>
            <a:r>
              <a:t/>
            </a:r>
            <a:endParaRPr sz="1800"/>
          </a:p>
          <a:p>
            <a:pPr indent="-257175" lvl="0" marL="257175" rtl="0" algn="l">
              <a:lnSpc>
                <a:spcPct val="80000"/>
              </a:lnSpc>
              <a:spcBef>
                <a:spcPts val="720"/>
              </a:spcBef>
              <a:spcAft>
                <a:spcPts val="0"/>
              </a:spcAft>
              <a:buSzPts val="1800"/>
              <a:buFont typeface="Tahoma"/>
              <a:buChar char="•"/>
            </a:pPr>
            <a:r>
              <a:rPr lang="en-US" sz="1800"/>
              <a:t>This new premise unifies with (1) with</a:t>
            </a:r>
            <a:endParaRPr/>
          </a:p>
          <a:p>
            <a:pPr indent="-257175" lvl="0" marL="257175" rtl="0" algn="l">
              <a:lnSpc>
                <a:spcPct val="80000"/>
              </a:lnSpc>
              <a:spcBef>
                <a:spcPts val="720"/>
              </a:spcBef>
              <a:spcAft>
                <a:spcPts val="0"/>
              </a:spcAft>
              <a:buSzPts val="1800"/>
              <a:buFont typeface="Tahoma"/>
              <a:buNone/>
            </a:pPr>
            <a:r>
              <a:rPr lang="en-US" sz="1800"/>
              <a:t>	</a:t>
            </a:r>
            <a:r>
              <a:rPr b="1" lang="en-US" sz="1800"/>
              <a:t>subst(</a:t>
            </a:r>
            <a:r>
              <a:rPr lang="en-US" sz="1800"/>
              <a:t>{x/Reality Man}, Programmer(x)</a:t>
            </a:r>
            <a:r>
              <a:rPr b="1" lang="en-US" sz="1800"/>
              <a:t>)</a:t>
            </a:r>
            <a:endParaRPr sz="1800"/>
          </a:p>
          <a:p>
            <a:pPr indent="-257175" lvl="0" marL="257175" rtl="0" algn="l">
              <a:lnSpc>
                <a:spcPct val="80000"/>
              </a:lnSpc>
              <a:spcBef>
                <a:spcPts val="720"/>
              </a:spcBef>
              <a:spcAft>
                <a:spcPts val="0"/>
              </a:spcAft>
              <a:buSzPts val="1800"/>
              <a:buFont typeface="Tahoma"/>
              <a:buNone/>
            </a:pPr>
            <a:r>
              <a:rPr lang="en-US" sz="1800"/>
              <a:t>	but not all the premises of (1) are yet known, so nothing further happens.</a:t>
            </a:r>
            <a:endParaRPr/>
          </a:p>
          <a:p>
            <a:pPr indent="-100012" lvl="1" marL="557213" rtl="0" algn="l">
              <a:lnSpc>
                <a:spcPct val="80000"/>
              </a:lnSpc>
              <a:spcBef>
                <a:spcPts val="720"/>
              </a:spcBef>
              <a:spcAft>
                <a:spcPts val="0"/>
              </a:spcAft>
              <a:buSzPts val="1800"/>
              <a:buFont typeface="Tahoma"/>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91" name="Google Shape;391;p3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2" name="Google Shape;392;p3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393" name="Google Shape;393;p32"/>
          <p:cNvSpPr txBox="1"/>
          <p:nvPr>
            <p:ph idx="1" type="body"/>
          </p:nvPr>
        </p:nvSpPr>
        <p:spPr>
          <a:xfrm>
            <a:off x="0" y="971550"/>
            <a:ext cx="89916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800"/>
              <a:buFont typeface="Tahoma"/>
              <a:buNone/>
            </a:pPr>
            <a:r>
              <a:rPr lang="en-US" sz="1800"/>
              <a:t>Programmer(x) ∧ Emulator(y) ∧ People(z) ∧ Provide(x,z,y) ⇒ Criminal(x)	(1)</a:t>
            </a:r>
            <a:endParaRPr/>
          </a:p>
          <a:p>
            <a:pPr indent="-214312" lvl="1" marL="557213" rtl="0" algn="l">
              <a:lnSpc>
                <a:spcPct val="80000"/>
              </a:lnSpc>
              <a:spcBef>
                <a:spcPts val="720"/>
              </a:spcBef>
              <a:spcAft>
                <a:spcPts val="0"/>
              </a:spcAft>
              <a:buSzPts val="1800"/>
              <a:buFont typeface="Tahoma"/>
              <a:buNone/>
            </a:pPr>
            <a:r>
              <a:rPr lang="en-US" sz="1800"/>
              <a:t>Use(friends, x) ∧ Runs(x, N64 games) ⇒ Provide(Reality Man, friends, x)	(2)</a:t>
            </a:r>
            <a:endParaRPr/>
          </a:p>
          <a:p>
            <a:pPr indent="-214312" lvl="1" marL="557213" rtl="0" algn="l">
              <a:lnSpc>
                <a:spcPct val="80000"/>
              </a:lnSpc>
              <a:spcBef>
                <a:spcPts val="720"/>
              </a:spcBef>
              <a:spcAft>
                <a:spcPts val="0"/>
              </a:spcAft>
              <a:buSzPts val="1800"/>
              <a:buFont typeface="Tahoma"/>
              <a:buNone/>
            </a:pPr>
            <a:r>
              <a:rPr lang="en-US" sz="1800"/>
              <a:t>Software(x) ∧ Runs(x, N64 games) ⇒ Emulator(x)				(3)</a:t>
            </a:r>
            <a:endParaRPr/>
          </a:p>
          <a:p>
            <a:pPr indent="-214312" lvl="1" marL="557213" rtl="0" algn="l">
              <a:lnSpc>
                <a:spcPct val="80000"/>
              </a:lnSpc>
              <a:spcBef>
                <a:spcPts val="420"/>
              </a:spcBef>
              <a:spcAft>
                <a:spcPts val="0"/>
              </a:spcAft>
              <a:buSzPts val="1050"/>
              <a:buFont typeface="Tahoma"/>
              <a:buNone/>
            </a:pPr>
            <a:r>
              <a:t/>
            </a:r>
            <a:endParaRPr sz="1050"/>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480"/>
              </a:spcBef>
              <a:spcAft>
                <a:spcPts val="0"/>
              </a:spcAft>
              <a:buSzPts val="1200"/>
              <a:buFont typeface="Tahoma"/>
              <a:buNone/>
            </a:pPr>
            <a:r>
              <a:t/>
            </a:r>
            <a:endParaRPr sz="1200"/>
          </a:p>
          <a:p>
            <a:pPr indent="-214312" lvl="1" marL="557213" rtl="0" algn="l">
              <a:lnSpc>
                <a:spcPct val="80000"/>
              </a:lnSpc>
              <a:spcBef>
                <a:spcPts val="480"/>
              </a:spcBef>
              <a:spcAft>
                <a:spcPts val="0"/>
              </a:spcAft>
              <a:buSzPts val="1200"/>
              <a:buFont typeface="Tahoma"/>
              <a:buNone/>
            </a:pPr>
            <a:r>
              <a:t/>
            </a:r>
            <a:endParaRPr sz="1200"/>
          </a:p>
          <a:p>
            <a:pPr indent="-257175" lvl="0" marL="257175" rtl="0" algn="l">
              <a:lnSpc>
                <a:spcPct val="80000"/>
              </a:lnSpc>
              <a:spcBef>
                <a:spcPts val="720"/>
              </a:spcBef>
              <a:spcAft>
                <a:spcPts val="0"/>
              </a:spcAft>
              <a:buSzPts val="1800"/>
              <a:buFont typeface="Tahoma"/>
              <a:buChar char="•"/>
            </a:pPr>
            <a:r>
              <a:rPr lang="en-US" sz="1800"/>
              <a:t>Continue adding atomic sentences:</a:t>
            </a:r>
            <a:endParaRPr/>
          </a:p>
          <a:p>
            <a:pPr indent="-214312" lvl="1" marL="557213" rtl="0" algn="l">
              <a:lnSpc>
                <a:spcPct val="80000"/>
              </a:lnSpc>
              <a:spcBef>
                <a:spcPts val="600"/>
              </a:spcBef>
              <a:spcAft>
                <a:spcPts val="0"/>
              </a:spcAft>
              <a:buSzPts val="1500"/>
              <a:buFont typeface="Tahoma"/>
              <a:buChar char="•"/>
            </a:pPr>
            <a:r>
              <a:rPr lang="en-US" sz="1500"/>
              <a:t>FORWARD-CHAIN(KB, People(friends))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399" name="Google Shape;399;p3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33"/>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01" name="Google Shape;401;p33"/>
          <p:cNvSpPr txBox="1"/>
          <p:nvPr>
            <p:ph idx="1" type="body"/>
          </p:nvPr>
        </p:nvSpPr>
        <p:spPr>
          <a:xfrm>
            <a:off x="0" y="1028700"/>
            <a:ext cx="9144000" cy="3086100"/>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800"/>
              <a:buFont typeface="Tahoma"/>
              <a:buNone/>
            </a:pPr>
            <a:r>
              <a:rPr lang="en-US" sz="1800"/>
              <a:t>Programmer(x) ∧ Emulator(y) ∧ People(z) ∧ Provide(x,z,y) 	⇒ Criminal(x)	(1)</a:t>
            </a:r>
            <a:endParaRPr/>
          </a:p>
          <a:p>
            <a:pPr indent="-214312" lvl="1" marL="557213" rtl="0" algn="l">
              <a:lnSpc>
                <a:spcPct val="80000"/>
              </a:lnSpc>
              <a:spcBef>
                <a:spcPts val="720"/>
              </a:spcBef>
              <a:spcAft>
                <a:spcPts val="0"/>
              </a:spcAft>
              <a:buSzPts val="1800"/>
              <a:buFont typeface="Tahoma"/>
              <a:buNone/>
            </a:pPr>
            <a:r>
              <a:rPr lang="en-US" sz="1800"/>
              <a:t>Use(friends, x) ∧ Runs(x, N64 games) ⇒ Provide(Reality Man, friends, x)	(2)</a:t>
            </a:r>
            <a:endParaRPr/>
          </a:p>
          <a:p>
            <a:pPr indent="-214312" lvl="1" marL="557213" rtl="0" algn="l">
              <a:lnSpc>
                <a:spcPct val="80000"/>
              </a:lnSpc>
              <a:spcBef>
                <a:spcPts val="720"/>
              </a:spcBef>
              <a:spcAft>
                <a:spcPts val="0"/>
              </a:spcAft>
              <a:buSzPts val="1800"/>
              <a:buFont typeface="Tahoma"/>
              <a:buNone/>
            </a:pPr>
            <a:r>
              <a:rPr lang="en-US" sz="1800"/>
              <a:t>Software(x) ∧ Runs(x, N64 games) ⇒ Emulator(x)				(3)</a:t>
            </a:r>
            <a:endParaRPr/>
          </a:p>
          <a:p>
            <a:pPr indent="-214312" lvl="1" marL="557213" rtl="0" algn="l">
              <a:lnSpc>
                <a:spcPct val="80000"/>
              </a:lnSpc>
              <a:spcBef>
                <a:spcPts val="240"/>
              </a:spcBef>
              <a:spcAft>
                <a:spcPts val="0"/>
              </a:spcAft>
              <a:buSzPts val="600"/>
              <a:buFont typeface="Tahoma"/>
              <a:buNone/>
            </a:pPr>
            <a:r>
              <a:t/>
            </a:r>
            <a:endParaRPr sz="600"/>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720"/>
              </a:spcBef>
              <a:spcAft>
                <a:spcPts val="0"/>
              </a:spcAft>
              <a:buSzPts val="1800"/>
              <a:buFont typeface="Tahoma"/>
              <a:buNone/>
            </a:pPr>
            <a:r>
              <a:rPr lang="en-US" sz="1800"/>
              <a:t>People(friends)							</a:t>
            </a:r>
            <a:r>
              <a:rPr lang="en-US" sz="1800">
                <a:solidFill>
                  <a:srgbClr val="CC3300"/>
                </a:solidFill>
              </a:rPr>
              <a:t>(5)</a:t>
            </a:r>
            <a:endParaRPr/>
          </a:p>
          <a:p>
            <a:pPr indent="-219075" lvl="0" marL="257175" rtl="0" algn="l">
              <a:lnSpc>
                <a:spcPct val="80000"/>
              </a:lnSpc>
              <a:spcBef>
                <a:spcPts val="240"/>
              </a:spcBef>
              <a:spcAft>
                <a:spcPts val="0"/>
              </a:spcAft>
              <a:buSzPts val="600"/>
              <a:buFont typeface="Tahoma"/>
              <a:buNone/>
            </a:pPr>
            <a:r>
              <a:t/>
            </a:r>
            <a:endParaRPr sz="600"/>
          </a:p>
          <a:p>
            <a:pPr indent="-142875" lvl="0" marL="257175" rtl="0" algn="l">
              <a:lnSpc>
                <a:spcPct val="80000"/>
              </a:lnSpc>
              <a:spcBef>
                <a:spcPts val="720"/>
              </a:spcBef>
              <a:spcAft>
                <a:spcPts val="0"/>
              </a:spcAft>
              <a:buSzPts val="1800"/>
              <a:buFont typeface="Tahoma"/>
              <a:buNone/>
            </a:pPr>
            <a:r>
              <a:t/>
            </a:r>
            <a:endParaRPr sz="1800"/>
          </a:p>
          <a:p>
            <a:pPr indent="-257175" lvl="0" marL="257175" rtl="0" algn="l">
              <a:lnSpc>
                <a:spcPct val="80000"/>
              </a:lnSpc>
              <a:spcBef>
                <a:spcPts val="720"/>
              </a:spcBef>
              <a:spcAft>
                <a:spcPts val="0"/>
              </a:spcAft>
              <a:buSzPts val="1800"/>
              <a:buFont typeface="Tahoma"/>
              <a:buChar char="•"/>
            </a:pPr>
            <a:r>
              <a:rPr lang="en-US" sz="1800"/>
              <a:t>This also unifies with (1) with </a:t>
            </a:r>
            <a:r>
              <a:rPr b="1" lang="en-US" sz="1800"/>
              <a:t>subst(</a:t>
            </a:r>
            <a:r>
              <a:rPr lang="en-US" sz="1800"/>
              <a:t>{z/friends}, People(z)</a:t>
            </a:r>
            <a:r>
              <a:rPr b="1" lang="en-US" sz="1800"/>
              <a:t>)	</a:t>
            </a:r>
            <a:r>
              <a:rPr lang="en-US" sz="1800"/>
              <a:t>but other premises are still missing.</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07" name="Google Shape;407;p3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3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09" name="Google Shape;409;p34"/>
          <p:cNvSpPr txBox="1"/>
          <p:nvPr>
            <p:ph idx="1" type="body"/>
          </p:nvPr>
        </p:nvSpPr>
        <p:spPr>
          <a:xfrm>
            <a:off x="0" y="971550"/>
            <a:ext cx="91440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800"/>
              <a:buFont typeface="Tahoma"/>
              <a:buNone/>
            </a:pPr>
            <a:r>
              <a:rPr lang="en-US" sz="1800"/>
              <a:t>Programmer(x) ∧ Emulator(y) ∧ People(z) ∧ Provide(x,z,y) 	⇒ Criminal(x)	(1)</a:t>
            </a:r>
            <a:endParaRPr/>
          </a:p>
          <a:p>
            <a:pPr indent="-214312" lvl="1" marL="557213" rtl="0" algn="l">
              <a:lnSpc>
                <a:spcPct val="80000"/>
              </a:lnSpc>
              <a:spcBef>
                <a:spcPts val="720"/>
              </a:spcBef>
              <a:spcAft>
                <a:spcPts val="0"/>
              </a:spcAft>
              <a:buSzPts val="1800"/>
              <a:buFont typeface="Tahoma"/>
              <a:buNone/>
            </a:pPr>
            <a:r>
              <a:rPr lang="en-US" sz="1800"/>
              <a:t>Use(friends, x) ∧ Runs(x, N64 games) ⇒ Provide(Reality Man, friends, x)	(2)</a:t>
            </a:r>
            <a:endParaRPr/>
          </a:p>
          <a:p>
            <a:pPr indent="-214312" lvl="1" marL="557213" rtl="0" algn="l">
              <a:lnSpc>
                <a:spcPct val="80000"/>
              </a:lnSpc>
              <a:spcBef>
                <a:spcPts val="720"/>
              </a:spcBef>
              <a:spcAft>
                <a:spcPts val="0"/>
              </a:spcAft>
              <a:buSzPts val="1800"/>
              <a:buFont typeface="Tahoma"/>
              <a:buNone/>
            </a:pPr>
            <a:r>
              <a:rPr lang="en-US" sz="1800"/>
              <a:t>Software(x) ∧ Runs(x, N64 games) ⇒ Emulator(x)				(3)</a:t>
            </a:r>
            <a:endParaRPr/>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720"/>
              </a:spcBef>
              <a:spcAft>
                <a:spcPts val="0"/>
              </a:spcAft>
              <a:buSzPts val="1800"/>
              <a:buFont typeface="Tahoma"/>
              <a:buNone/>
            </a:pPr>
            <a:r>
              <a:rPr lang="en-US" sz="1800"/>
              <a:t>People(friends)							</a:t>
            </a:r>
            <a:r>
              <a:rPr lang="en-US" sz="1800">
                <a:solidFill>
                  <a:srgbClr val="CC3300"/>
                </a:solidFill>
              </a:rPr>
              <a:t>(5)</a:t>
            </a:r>
            <a:endParaRPr sz="1500"/>
          </a:p>
          <a:p>
            <a:pPr indent="-142875" lvl="0" marL="257175" rtl="0" algn="l">
              <a:lnSpc>
                <a:spcPct val="80000"/>
              </a:lnSpc>
              <a:spcBef>
                <a:spcPts val="720"/>
              </a:spcBef>
              <a:spcAft>
                <a:spcPts val="0"/>
              </a:spcAft>
              <a:buSzPts val="1800"/>
              <a:buFont typeface="Tahoma"/>
              <a:buNone/>
            </a:pPr>
            <a:r>
              <a:t/>
            </a:r>
            <a:endParaRPr sz="1800"/>
          </a:p>
          <a:p>
            <a:pPr indent="-257175" lvl="0" marL="257175" rtl="0" algn="l">
              <a:lnSpc>
                <a:spcPct val="80000"/>
              </a:lnSpc>
              <a:spcBef>
                <a:spcPts val="720"/>
              </a:spcBef>
              <a:spcAft>
                <a:spcPts val="0"/>
              </a:spcAft>
              <a:buSzPts val="1800"/>
              <a:buFont typeface="Tahoma"/>
              <a:buChar char="•"/>
            </a:pPr>
            <a:r>
              <a:rPr lang="en-US" sz="1800"/>
              <a:t>Add:</a:t>
            </a:r>
            <a:endParaRPr/>
          </a:p>
          <a:p>
            <a:pPr indent="-214312" lvl="1" marL="557213" rtl="0" algn="l">
              <a:lnSpc>
                <a:spcPct val="80000"/>
              </a:lnSpc>
              <a:spcBef>
                <a:spcPts val="600"/>
              </a:spcBef>
              <a:spcAft>
                <a:spcPts val="0"/>
              </a:spcAft>
              <a:buSzPts val="1500"/>
              <a:buFont typeface="Tahoma"/>
              <a:buChar char="•"/>
            </a:pPr>
            <a:r>
              <a:rPr lang="en-US" sz="1500"/>
              <a:t>FORWARD-CHAIN(KB, Software(U64))</a:t>
            </a:r>
            <a:endParaRPr/>
          </a:p>
          <a:p>
            <a:pPr indent="-119062" lvl="1" marL="557213" rtl="0" algn="l">
              <a:lnSpc>
                <a:spcPct val="80000"/>
              </a:lnSpc>
              <a:spcBef>
                <a:spcPts val="600"/>
              </a:spcBef>
              <a:spcAft>
                <a:spcPts val="0"/>
              </a:spcAft>
              <a:buSzPts val="1500"/>
              <a:buFont typeface="Tahoma"/>
              <a:buNone/>
            </a:pPr>
            <a:r>
              <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15" name="Google Shape;415;p3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35"/>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17" name="Google Shape;417;p35"/>
          <p:cNvSpPr txBox="1"/>
          <p:nvPr>
            <p:ph idx="1" type="body"/>
          </p:nvPr>
        </p:nvSpPr>
        <p:spPr>
          <a:xfrm>
            <a:off x="0" y="971550"/>
            <a:ext cx="91440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500"/>
              <a:buFont typeface="Tahoma"/>
              <a:buNone/>
            </a:pPr>
            <a:r>
              <a:rPr lang="en-US" sz="1500"/>
              <a:t>Programmer(x) ∧ Emulator(y) ∧ People(z) ∧ Provide(x,z,y) ⇒ Criminal(x)	(1)</a:t>
            </a:r>
            <a:endParaRPr/>
          </a:p>
          <a:p>
            <a:pPr indent="-214312" lvl="1" marL="557213" rtl="0" algn="l">
              <a:lnSpc>
                <a:spcPct val="80000"/>
              </a:lnSpc>
              <a:spcBef>
                <a:spcPts val="600"/>
              </a:spcBef>
              <a:spcAft>
                <a:spcPts val="0"/>
              </a:spcAft>
              <a:buSzPts val="1500"/>
              <a:buFont typeface="Tahoma"/>
              <a:buNone/>
            </a:pPr>
            <a:r>
              <a:rPr lang="en-US" sz="1500"/>
              <a:t>Use(friends, x) ∧ Runs(x, N64 games) 	⇒ Provide(Reality Man, friends, x)	(2)</a:t>
            </a:r>
            <a:endParaRPr/>
          </a:p>
          <a:p>
            <a:pPr indent="-214312" lvl="1" marL="557213" rtl="0" algn="l">
              <a:lnSpc>
                <a:spcPct val="80000"/>
              </a:lnSpc>
              <a:spcBef>
                <a:spcPts val="600"/>
              </a:spcBef>
              <a:spcAft>
                <a:spcPts val="0"/>
              </a:spcAft>
              <a:buSzPts val="1500"/>
              <a:buFont typeface="Tahoma"/>
              <a:buNone/>
            </a:pPr>
            <a:r>
              <a:rPr lang="en-US" sz="1500" u="sng"/>
              <a:t>Software(x)</a:t>
            </a:r>
            <a:r>
              <a:rPr lang="en-US" sz="1500"/>
              <a:t> ∧ Runs(x, N64 games) ⇒ Emulator(x)			(3)</a:t>
            </a:r>
            <a:endParaRPr/>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720"/>
              </a:spcBef>
              <a:spcAft>
                <a:spcPts val="0"/>
              </a:spcAft>
              <a:buSzPts val="1800"/>
              <a:buFont typeface="Tahoma"/>
              <a:buNone/>
            </a:pPr>
            <a:r>
              <a:rPr lang="en-US" sz="1800"/>
              <a:t>People(friends)						</a:t>
            </a:r>
            <a:r>
              <a:rPr lang="en-US" sz="1800">
                <a:solidFill>
                  <a:srgbClr val="CC3300"/>
                </a:solidFill>
              </a:rPr>
              <a:t>(5)</a:t>
            </a:r>
            <a:r>
              <a:rPr lang="en-US" sz="1200"/>
              <a:t> </a:t>
            </a:r>
            <a:endParaRPr/>
          </a:p>
          <a:p>
            <a:pPr indent="-214312" lvl="1" marL="557213" rtl="0" algn="l">
              <a:lnSpc>
                <a:spcPct val="80000"/>
              </a:lnSpc>
              <a:spcBef>
                <a:spcPts val="720"/>
              </a:spcBef>
              <a:spcAft>
                <a:spcPts val="0"/>
              </a:spcAft>
              <a:buSzPts val="1800"/>
              <a:buFont typeface="Tahoma"/>
              <a:buNone/>
            </a:pPr>
            <a:r>
              <a:rPr lang="en-US" sz="1800"/>
              <a:t>Software(U64)							</a:t>
            </a:r>
            <a:r>
              <a:rPr lang="en-US" sz="1800">
                <a:solidFill>
                  <a:srgbClr val="CC3300"/>
                </a:solidFill>
              </a:rPr>
              <a:t>(6)</a:t>
            </a:r>
            <a:endParaRPr/>
          </a:p>
          <a:p>
            <a:pPr indent="-214312" lvl="1" marL="557213" rtl="0" algn="l">
              <a:lnSpc>
                <a:spcPct val="80000"/>
              </a:lnSpc>
              <a:spcBef>
                <a:spcPts val="240"/>
              </a:spcBef>
              <a:spcAft>
                <a:spcPts val="0"/>
              </a:spcAft>
              <a:buSzPts val="600"/>
              <a:buFont typeface="Tahoma"/>
              <a:buNone/>
            </a:pPr>
            <a:r>
              <a:t/>
            </a:r>
            <a:endParaRPr sz="600">
              <a:solidFill>
                <a:srgbClr val="CC3300"/>
              </a:solidFill>
            </a:endParaRPr>
          </a:p>
          <a:p>
            <a:pPr indent="-142875" lvl="0" marL="257175" rtl="0" algn="l">
              <a:lnSpc>
                <a:spcPct val="80000"/>
              </a:lnSpc>
              <a:spcBef>
                <a:spcPts val="720"/>
              </a:spcBef>
              <a:spcAft>
                <a:spcPts val="0"/>
              </a:spcAft>
              <a:buSzPts val="1800"/>
              <a:buFont typeface="Tahoma"/>
              <a:buNone/>
            </a:pPr>
            <a:r>
              <a:t/>
            </a:r>
            <a:endParaRPr sz="1800"/>
          </a:p>
          <a:p>
            <a:pPr indent="-257175" lvl="0" marL="257175" rtl="0" algn="l">
              <a:lnSpc>
                <a:spcPct val="80000"/>
              </a:lnSpc>
              <a:spcBef>
                <a:spcPts val="720"/>
              </a:spcBef>
              <a:spcAft>
                <a:spcPts val="0"/>
              </a:spcAft>
              <a:buSzPts val="1800"/>
              <a:buFont typeface="Tahoma"/>
              <a:buChar char="•"/>
            </a:pPr>
            <a:r>
              <a:rPr lang="en-US" sz="1800"/>
              <a:t>This new premise unifies with (3) but the other premise is not yet known.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23" name="Google Shape;423;p3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36"/>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25" name="Google Shape;425;p36"/>
          <p:cNvSpPr txBox="1"/>
          <p:nvPr>
            <p:ph idx="1" type="body"/>
          </p:nvPr>
        </p:nvSpPr>
        <p:spPr>
          <a:xfrm>
            <a:off x="0" y="971550"/>
            <a:ext cx="91440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350"/>
              <a:buFont typeface="Tahoma"/>
              <a:buNone/>
            </a:pPr>
            <a:r>
              <a:rPr lang="en-US" sz="1350"/>
              <a:t>Programmer(x) ∧ Emulator(y) ∧ People(z) ∧ Provide(x,z,y) ⇒ Criminal(x)		(1)</a:t>
            </a:r>
            <a:endParaRPr/>
          </a:p>
          <a:p>
            <a:pPr indent="-214312" lvl="1" marL="557213" rtl="0" algn="l">
              <a:lnSpc>
                <a:spcPct val="80000"/>
              </a:lnSpc>
              <a:spcBef>
                <a:spcPts val="540"/>
              </a:spcBef>
              <a:spcAft>
                <a:spcPts val="0"/>
              </a:spcAft>
              <a:buSzPts val="1350"/>
              <a:buFont typeface="Tahoma"/>
              <a:buNone/>
            </a:pPr>
            <a:r>
              <a:rPr lang="en-US" sz="1350"/>
              <a:t>Use(friends, x) ∧ Runs(x, N64 games) ⇒ Provide(Reality Man, friends, x)		(2)</a:t>
            </a:r>
            <a:endParaRPr/>
          </a:p>
          <a:p>
            <a:pPr indent="-214312" lvl="1" marL="557213" rtl="0" algn="l">
              <a:lnSpc>
                <a:spcPct val="80000"/>
              </a:lnSpc>
              <a:spcBef>
                <a:spcPts val="540"/>
              </a:spcBef>
              <a:spcAft>
                <a:spcPts val="0"/>
              </a:spcAft>
              <a:buSzPts val="1350"/>
              <a:buFont typeface="Tahoma"/>
              <a:buNone/>
            </a:pPr>
            <a:r>
              <a:rPr lang="en-US" sz="1350" u="sng"/>
              <a:t>Software(x)</a:t>
            </a:r>
            <a:r>
              <a:rPr lang="en-US" sz="1350"/>
              <a:t> ∧ Runs(x, N64 games) ⇒ Emulator(x)				(3)</a:t>
            </a:r>
            <a:endParaRPr/>
          </a:p>
          <a:p>
            <a:pPr indent="-214312" lvl="1" marL="557213" rtl="0" algn="l">
              <a:lnSpc>
                <a:spcPct val="80000"/>
              </a:lnSpc>
              <a:spcBef>
                <a:spcPts val="240"/>
              </a:spcBef>
              <a:spcAft>
                <a:spcPts val="0"/>
              </a:spcAft>
              <a:buSzPts val="600"/>
              <a:buFont typeface="Tahoma"/>
              <a:buNone/>
            </a:pPr>
            <a:r>
              <a:t/>
            </a:r>
            <a:endParaRPr sz="600"/>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720"/>
              </a:spcBef>
              <a:spcAft>
                <a:spcPts val="0"/>
              </a:spcAft>
              <a:buSzPts val="1800"/>
              <a:buFont typeface="Tahoma"/>
              <a:buNone/>
            </a:pPr>
            <a:r>
              <a:rPr lang="en-US" sz="1800"/>
              <a:t>People(friends)						</a:t>
            </a:r>
            <a:r>
              <a:rPr lang="en-US" sz="1800">
                <a:solidFill>
                  <a:srgbClr val="CC3300"/>
                </a:solidFill>
              </a:rPr>
              <a:t>(5)</a:t>
            </a:r>
            <a:r>
              <a:rPr lang="en-US" sz="1200"/>
              <a:t> </a:t>
            </a:r>
            <a:endParaRPr/>
          </a:p>
          <a:p>
            <a:pPr indent="-214312" lvl="1" marL="557213" rtl="0" algn="l">
              <a:lnSpc>
                <a:spcPct val="80000"/>
              </a:lnSpc>
              <a:spcBef>
                <a:spcPts val="720"/>
              </a:spcBef>
              <a:spcAft>
                <a:spcPts val="0"/>
              </a:spcAft>
              <a:buSzPts val="1800"/>
              <a:buFont typeface="Tahoma"/>
              <a:buNone/>
            </a:pPr>
            <a:r>
              <a:rPr lang="en-US" sz="1800"/>
              <a:t>Software(U64)							</a:t>
            </a:r>
            <a:r>
              <a:rPr lang="en-US" sz="1800">
                <a:solidFill>
                  <a:srgbClr val="CC3300"/>
                </a:solidFill>
              </a:rPr>
              <a:t>(6)</a:t>
            </a:r>
            <a:endParaRPr/>
          </a:p>
          <a:p>
            <a:pPr indent="-214312" lvl="1" marL="557213" rtl="0" algn="l">
              <a:lnSpc>
                <a:spcPct val="80000"/>
              </a:lnSpc>
              <a:spcBef>
                <a:spcPts val="240"/>
              </a:spcBef>
              <a:spcAft>
                <a:spcPts val="0"/>
              </a:spcAft>
              <a:buSzPts val="600"/>
              <a:buFont typeface="Tahoma"/>
              <a:buNone/>
            </a:pPr>
            <a:r>
              <a:t/>
            </a:r>
            <a:endParaRPr sz="600"/>
          </a:p>
          <a:p>
            <a:pPr indent="-142875" lvl="0" marL="257175" rtl="0" algn="l">
              <a:lnSpc>
                <a:spcPct val="80000"/>
              </a:lnSpc>
              <a:spcBef>
                <a:spcPts val="720"/>
              </a:spcBef>
              <a:spcAft>
                <a:spcPts val="0"/>
              </a:spcAft>
              <a:buSzPts val="1800"/>
              <a:buFont typeface="Tahoma"/>
              <a:buNone/>
            </a:pPr>
            <a:r>
              <a:t/>
            </a:r>
            <a:endParaRPr sz="1800"/>
          </a:p>
          <a:p>
            <a:pPr indent="-257175" lvl="0" marL="257175" rtl="0" algn="l">
              <a:lnSpc>
                <a:spcPct val="80000"/>
              </a:lnSpc>
              <a:spcBef>
                <a:spcPts val="720"/>
              </a:spcBef>
              <a:spcAft>
                <a:spcPts val="0"/>
              </a:spcAft>
              <a:buSzPts val="1800"/>
              <a:buFont typeface="Tahoma"/>
              <a:buChar char="•"/>
            </a:pPr>
            <a:r>
              <a:rPr lang="en-US" sz="1800"/>
              <a:t>Add:</a:t>
            </a:r>
            <a:endParaRPr/>
          </a:p>
          <a:p>
            <a:pPr indent="-214312" lvl="1" marL="557213" rtl="0" algn="l">
              <a:lnSpc>
                <a:spcPct val="80000"/>
              </a:lnSpc>
              <a:spcBef>
                <a:spcPts val="600"/>
              </a:spcBef>
              <a:spcAft>
                <a:spcPts val="0"/>
              </a:spcAft>
              <a:buSzPts val="1500"/>
              <a:buFont typeface="Tahoma"/>
              <a:buChar char="•"/>
            </a:pPr>
            <a:r>
              <a:rPr lang="en-US" sz="1500"/>
              <a:t>FORWARD-CHAIN(KB, Use(friends, U64))</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31" name="Google Shape;431;p3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37"/>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33" name="Google Shape;433;p37"/>
          <p:cNvSpPr txBox="1"/>
          <p:nvPr>
            <p:ph idx="1" type="body"/>
          </p:nvPr>
        </p:nvSpPr>
        <p:spPr>
          <a:xfrm>
            <a:off x="0" y="971550"/>
            <a:ext cx="91440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200"/>
              <a:buFont typeface="Tahoma"/>
              <a:buNone/>
            </a:pPr>
            <a:r>
              <a:rPr lang="en-US" sz="1200"/>
              <a:t>Programmer(x) ∧ Emulator(y) ∧ People(z) ∧ Provide(x,z,y)⇒ Criminal(x)		(1)</a:t>
            </a:r>
            <a:endParaRPr/>
          </a:p>
          <a:p>
            <a:pPr indent="-214312" lvl="1" marL="557213" rtl="0" algn="l">
              <a:lnSpc>
                <a:spcPct val="80000"/>
              </a:lnSpc>
              <a:spcBef>
                <a:spcPts val="480"/>
              </a:spcBef>
              <a:spcAft>
                <a:spcPts val="0"/>
              </a:spcAft>
              <a:buSzPts val="1200"/>
              <a:buFont typeface="Tahoma"/>
              <a:buNone/>
            </a:pPr>
            <a:r>
              <a:rPr lang="en-US" sz="1200"/>
              <a:t>Use(friends, x) ∧ Runs(x, N64 games) ⇒ Provide(Reality Man, friends, x)		(2)</a:t>
            </a:r>
            <a:endParaRPr/>
          </a:p>
          <a:p>
            <a:pPr indent="-214312" lvl="1" marL="557213" rtl="0" algn="l">
              <a:lnSpc>
                <a:spcPct val="80000"/>
              </a:lnSpc>
              <a:spcBef>
                <a:spcPts val="480"/>
              </a:spcBef>
              <a:spcAft>
                <a:spcPts val="0"/>
              </a:spcAft>
              <a:buSzPts val="1200"/>
              <a:buFont typeface="Tahoma"/>
              <a:buNone/>
            </a:pPr>
            <a:r>
              <a:rPr lang="en-US" sz="1200"/>
              <a:t>Software(x</a:t>
            </a:r>
            <a:r>
              <a:rPr lang="en-US" sz="1200" u="sng"/>
              <a:t>)</a:t>
            </a:r>
            <a:r>
              <a:rPr lang="en-US" sz="1200"/>
              <a:t> ∧ Runs(x, N64 games) ⇒ Emulator(x)			(3)</a:t>
            </a:r>
            <a:endParaRPr/>
          </a:p>
          <a:p>
            <a:pPr indent="-214312" lvl="1" marL="557213" rtl="0" algn="l">
              <a:lnSpc>
                <a:spcPct val="80000"/>
              </a:lnSpc>
              <a:spcBef>
                <a:spcPts val="270"/>
              </a:spcBef>
              <a:spcAft>
                <a:spcPts val="0"/>
              </a:spcAft>
              <a:buSzPts val="675"/>
              <a:buFont typeface="Tahoma"/>
              <a:buNone/>
            </a:pPr>
            <a:r>
              <a:t/>
            </a:r>
            <a:endParaRPr sz="675"/>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720"/>
              </a:spcBef>
              <a:spcAft>
                <a:spcPts val="0"/>
              </a:spcAft>
              <a:buSzPts val="1800"/>
              <a:buFont typeface="Tahoma"/>
              <a:buNone/>
            </a:pPr>
            <a:r>
              <a:rPr lang="en-US" sz="1800"/>
              <a:t>People(friends)					</a:t>
            </a:r>
            <a:r>
              <a:rPr lang="en-US" sz="1800">
                <a:solidFill>
                  <a:srgbClr val="CC3300"/>
                </a:solidFill>
              </a:rPr>
              <a:t>(5)</a:t>
            </a:r>
            <a:r>
              <a:rPr lang="en-US" sz="1200"/>
              <a:t> </a:t>
            </a:r>
            <a:endParaRPr/>
          </a:p>
          <a:p>
            <a:pPr indent="-214312" lvl="1" marL="557213" rtl="0" algn="l">
              <a:lnSpc>
                <a:spcPct val="80000"/>
              </a:lnSpc>
              <a:spcBef>
                <a:spcPts val="720"/>
              </a:spcBef>
              <a:spcAft>
                <a:spcPts val="0"/>
              </a:spcAft>
              <a:buSzPts val="1800"/>
              <a:buFont typeface="Tahoma"/>
              <a:buNone/>
            </a:pPr>
            <a:r>
              <a:rPr lang="en-US" sz="1800"/>
              <a:t>Software(U64)						</a:t>
            </a:r>
            <a:r>
              <a:rPr lang="en-US" sz="1800">
                <a:solidFill>
                  <a:srgbClr val="CC3300"/>
                </a:solidFill>
              </a:rPr>
              <a:t>(6)</a:t>
            </a:r>
            <a:endParaRPr/>
          </a:p>
          <a:p>
            <a:pPr indent="-214312" lvl="1" marL="557213" rtl="0" algn="l">
              <a:lnSpc>
                <a:spcPct val="80000"/>
              </a:lnSpc>
              <a:spcBef>
                <a:spcPts val="720"/>
              </a:spcBef>
              <a:spcAft>
                <a:spcPts val="0"/>
              </a:spcAft>
              <a:buSzPts val="1800"/>
              <a:buFont typeface="Tahoma"/>
              <a:buNone/>
            </a:pPr>
            <a:r>
              <a:rPr lang="en-US" sz="1800"/>
              <a:t>Use(friends, U64)					</a:t>
            </a:r>
            <a:r>
              <a:rPr lang="en-US" sz="1800">
                <a:solidFill>
                  <a:srgbClr val="CC3300"/>
                </a:solidFill>
              </a:rPr>
              <a:t>(7)</a:t>
            </a:r>
            <a:endParaRPr/>
          </a:p>
          <a:p>
            <a:pPr indent="-214312" lvl="1" marL="557213" rtl="0" algn="l">
              <a:lnSpc>
                <a:spcPct val="80000"/>
              </a:lnSpc>
              <a:spcBef>
                <a:spcPts val="240"/>
              </a:spcBef>
              <a:spcAft>
                <a:spcPts val="0"/>
              </a:spcAft>
              <a:buSzPts val="600"/>
              <a:buFont typeface="Tahoma"/>
              <a:buNone/>
            </a:pPr>
            <a:r>
              <a:t/>
            </a:r>
            <a:endParaRPr sz="600">
              <a:solidFill>
                <a:srgbClr val="CC3300"/>
              </a:solidFill>
            </a:endParaRPr>
          </a:p>
          <a:p>
            <a:pPr indent="-142875" lvl="0" marL="257175" rtl="0" algn="l">
              <a:lnSpc>
                <a:spcPct val="80000"/>
              </a:lnSpc>
              <a:spcBef>
                <a:spcPts val="720"/>
              </a:spcBef>
              <a:spcAft>
                <a:spcPts val="0"/>
              </a:spcAft>
              <a:buSzPts val="1800"/>
              <a:buFont typeface="Tahoma"/>
              <a:buNone/>
            </a:pPr>
            <a:r>
              <a:t/>
            </a:r>
            <a:endParaRPr sz="1800"/>
          </a:p>
          <a:p>
            <a:pPr indent="-257175" lvl="0" marL="257175" rtl="0" algn="l">
              <a:lnSpc>
                <a:spcPct val="80000"/>
              </a:lnSpc>
              <a:spcBef>
                <a:spcPts val="720"/>
              </a:spcBef>
              <a:spcAft>
                <a:spcPts val="0"/>
              </a:spcAft>
              <a:buSzPts val="1800"/>
              <a:buFont typeface="Tahoma"/>
              <a:buChar char="•"/>
            </a:pPr>
            <a:r>
              <a:rPr lang="en-US" sz="1800"/>
              <a:t>This premise unifies with (2) but one still lacks.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39" name="Google Shape;439;p3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3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41" name="Google Shape;441;p38"/>
          <p:cNvSpPr txBox="1"/>
          <p:nvPr>
            <p:ph idx="1" type="body"/>
          </p:nvPr>
        </p:nvSpPr>
        <p:spPr>
          <a:xfrm>
            <a:off x="0" y="971550"/>
            <a:ext cx="86360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200"/>
              <a:buFont typeface="Tahoma"/>
              <a:buNone/>
            </a:pPr>
            <a:r>
              <a:rPr lang="en-US" sz="1200"/>
              <a:t>Programmer(x) ∧ Emulator(y) ∧ People(z) ∧ Provide(x,z,y)⇒ Criminal(x)		(1)</a:t>
            </a:r>
            <a:endParaRPr/>
          </a:p>
          <a:p>
            <a:pPr indent="-214312" lvl="1" marL="557213" rtl="0" algn="l">
              <a:lnSpc>
                <a:spcPct val="80000"/>
              </a:lnSpc>
              <a:spcBef>
                <a:spcPts val="480"/>
              </a:spcBef>
              <a:spcAft>
                <a:spcPts val="0"/>
              </a:spcAft>
              <a:buSzPts val="1200"/>
              <a:buFont typeface="Tahoma"/>
              <a:buNone/>
            </a:pPr>
            <a:r>
              <a:rPr lang="en-US" sz="1200"/>
              <a:t>Use(friends, x) ∧ Runs(x, N64 games) ⇒ Provide(Reality Man, friends, x)		(2)</a:t>
            </a:r>
            <a:endParaRPr/>
          </a:p>
          <a:p>
            <a:pPr indent="-214312" lvl="1" marL="557213" rtl="0" algn="l">
              <a:lnSpc>
                <a:spcPct val="80000"/>
              </a:lnSpc>
              <a:spcBef>
                <a:spcPts val="480"/>
              </a:spcBef>
              <a:spcAft>
                <a:spcPts val="0"/>
              </a:spcAft>
              <a:buSzPts val="1200"/>
              <a:buFont typeface="Tahoma"/>
              <a:buNone/>
            </a:pPr>
            <a:r>
              <a:rPr lang="en-US" sz="1200"/>
              <a:t>Software(x</a:t>
            </a:r>
            <a:r>
              <a:rPr lang="en-US" sz="1200" u="sng"/>
              <a:t>)</a:t>
            </a:r>
            <a:r>
              <a:rPr lang="en-US" sz="1200"/>
              <a:t> ∧ Runs(x, N64 games) ⇒ Emulator(x)			(3)</a:t>
            </a:r>
            <a:endParaRPr/>
          </a:p>
          <a:p>
            <a:pPr indent="-214312" lvl="1" marL="557213" rtl="0" algn="l">
              <a:lnSpc>
                <a:spcPct val="80000"/>
              </a:lnSpc>
              <a:spcBef>
                <a:spcPts val="480"/>
              </a:spcBef>
              <a:spcAft>
                <a:spcPts val="0"/>
              </a:spcAft>
              <a:buSzPts val="1200"/>
              <a:buFont typeface="Tahoma"/>
              <a:buNone/>
            </a:pPr>
            <a:r>
              <a:t/>
            </a:r>
            <a:endParaRPr sz="1200"/>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720"/>
              </a:spcBef>
              <a:spcAft>
                <a:spcPts val="0"/>
              </a:spcAft>
              <a:buSzPts val="1800"/>
              <a:buFont typeface="Tahoma"/>
              <a:buNone/>
            </a:pPr>
            <a:r>
              <a:rPr lang="en-US" sz="1800"/>
              <a:t>People(friends)					</a:t>
            </a:r>
            <a:r>
              <a:rPr lang="en-US" sz="1800">
                <a:solidFill>
                  <a:srgbClr val="CC3300"/>
                </a:solidFill>
              </a:rPr>
              <a:t>(5)</a:t>
            </a:r>
            <a:r>
              <a:rPr lang="en-US" sz="1200"/>
              <a:t> </a:t>
            </a:r>
            <a:endParaRPr/>
          </a:p>
          <a:p>
            <a:pPr indent="-214312" lvl="1" marL="557213" rtl="0" algn="l">
              <a:lnSpc>
                <a:spcPct val="80000"/>
              </a:lnSpc>
              <a:spcBef>
                <a:spcPts val="720"/>
              </a:spcBef>
              <a:spcAft>
                <a:spcPts val="0"/>
              </a:spcAft>
              <a:buSzPts val="1800"/>
              <a:buFont typeface="Tahoma"/>
              <a:buNone/>
            </a:pPr>
            <a:r>
              <a:rPr lang="en-US" sz="1800"/>
              <a:t>Software(U64)						</a:t>
            </a:r>
            <a:r>
              <a:rPr lang="en-US" sz="1800">
                <a:solidFill>
                  <a:srgbClr val="CC3300"/>
                </a:solidFill>
              </a:rPr>
              <a:t>(6)</a:t>
            </a:r>
            <a:endParaRPr/>
          </a:p>
          <a:p>
            <a:pPr indent="-214312" lvl="1" marL="557213" rtl="0" algn="l">
              <a:lnSpc>
                <a:spcPct val="80000"/>
              </a:lnSpc>
              <a:spcBef>
                <a:spcPts val="720"/>
              </a:spcBef>
              <a:spcAft>
                <a:spcPts val="0"/>
              </a:spcAft>
              <a:buSzPts val="1800"/>
              <a:buFont typeface="Tahoma"/>
              <a:buNone/>
            </a:pPr>
            <a:r>
              <a:rPr lang="en-US" sz="1800"/>
              <a:t>Use(friends, U64)					</a:t>
            </a:r>
            <a:r>
              <a:rPr lang="en-US" sz="1800">
                <a:solidFill>
                  <a:srgbClr val="CC3300"/>
                </a:solidFill>
              </a:rPr>
              <a:t>(7)</a:t>
            </a:r>
            <a:endParaRPr sz="1500"/>
          </a:p>
          <a:p>
            <a:pPr indent="-142875" lvl="0" marL="257175" rtl="0" algn="l">
              <a:lnSpc>
                <a:spcPct val="80000"/>
              </a:lnSpc>
              <a:spcBef>
                <a:spcPts val="720"/>
              </a:spcBef>
              <a:spcAft>
                <a:spcPts val="0"/>
              </a:spcAft>
              <a:buSzPts val="1800"/>
              <a:buFont typeface="Tahoma"/>
              <a:buNone/>
            </a:pPr>
            <a:r>
              <a:t/>
            </a:r>
            <a:endParaRPr sz="1800"/>
          </a:p>
          <a:p>
            <a:pPr indent="-142875" lvl="0" marL="257175" rtl="0" algn="l">
              <a:lnSpc>
                <a:spcPct val="80000"/>
              </a:lnSpc>
              <a:spcBef>
                <a:spcPts val="720"/>
              </a:spcBef>
              <a:spcAft>
                <a:spcPts val="0"/>
              </a:spcAft>
              <a:buSzPts val="1800"/>
              <a:buFont typeface="Tahoma"/>
              <a:buNone/>
            </a:pPr>
            <a:r>
              <a:t/>
            </a:r>
            <a:endParaRPr sz="1800"/>
          </a:p>
          <a:p>
            <a:pPr indent="-257175" lvl="0" marL="257175" rtl="0" algn="l">
              <a:lnSpc>
                <a:spcPct val="80000"/>
              </a:lnSpc>
              <a:spcBef>
                <a:spcPts val="720"/>
              </a:spcBef>
              <a:spcAft>
                <a:spcPts val="0"/>
              </a:spcAft>
              <a:buSzPts val="1800"/>
              <a:buFont typeface="Tahoma"/>
              <a:buChar char="•"/>
            </a:pPr>
            <a:r>
              <a:rPr lang="en-US" sz="1800"/>
              <a:t>Add:</a:t>
            </a:r>
            <a:endParaRPr/>
          </a:p>
          <a:p>
            <a:pPr indent="-214312" lvl="1" marL="557213" rtl="0" algn="l">
              <a:lnSpc>
                <a:spcPct val="80000"/>
              </a:lnSpc>
              <a:spcBef>
                <a:spcPts val="600"/>
              </a:spcBef>
              <a:spcAft>
                <a:spcPts val="0"/>
              </a:spcAft>
              <a:buSzPts val="1500"/>
              <a:buFont typeface="Tahoma"/>
              <a:buChar char="•"/>
            </a:pPr>
            <a:r>
              <a:rPr lang="en-US" sz="1500"/>
              <a:t>FORWARD-CHAIN(Runs(U64, N64 games))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47" name="Google Shape;447;p3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3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49" name="Google Shape;449;p39"/>
          <p:cNvSpPr txBox="1"/>
          <p:nvPr>
            <p:ph idx="1" type="body"/>
          </p:nvPr>
        </p:nvSpPr>
        <p:spPr>
          <a:xfrm>
            <a:off x="0" y="971550"/>
            <a:ext cx="86360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200"/>
              <a:buFont typeface="Tahoma"/>
              <a:buNone/>
            </a:pPr>
            <a:r>
              <a:rPr lang="en-US" sz="1200"/>
              <a:t>Programmer(x) ∧ Emulator(y) ∧ People(z) ∧ Provide(x,z,y)⇒ Criminal(x)		(1)</a:t>
            </a:r>
            <a:endParaRPr/>
          </a:p>
          <a:p>
            <a:pPr indent="-214312" lvl="1" marL="557213" rtl="0" algn="l">
              <a:lnSpc>
                <a:spcPct val="80000"/>
              </a:lnSpc>
              <a:spcBef>
                <a:spcPts val="480"/>
              </a:spcBef>
              <a:spcAft>
                <a:spcPts val="0"/>
              </a:spcAft>
              <a:buSzPts val="1200"/>
              <a:buFont typeface="Tahoma"/>
              <a:buNone/>
            </a:pPr>
            <a:r>
              <a:rPr lang="en-US" sz="1200"/>
              <a:t>Use(friends, x) ∧ Runs(x, N64 games) ⇒ Provide(Reality Man, friends, x)		(2)</a:t>
            </a:r>
            <a:endParaRPr/>
          </a:p>
          <a:p>
            <a:pPr indent="-214312" lvl="1" marL="557213" rtl="0" algn="l">
              <a:lnSpc>
                <a:spcPct val="80000"/>
              </a:lnSpc>
              <a:spcBef>
                <a:spcPts val="480"/>
              </a:spcBef>
              <a:spcAft>
                <a:spcPts val="0"/>
              </a:spcAft>
              <a:buSzPts val="1200"/>
              <a:buFont typeface="Tahoma"/>
              <a:buNone/>
            </a:pPr>
            <a:r>
              <a:rPr lang="en-US" sz="1200"/>
              <a:t>Software(x</a:t>
            </a:r>
            <a:r>
              <a:rPr lang="en-US" sz="1200" u="sng"/>
              <a:t>)</a:t>
            </a:r>
            <a:r>
              <a:rPr lang="en-US" sz="1200"/>
              <a:t> ∧ Runs(x, N64 games) ⇒ Emulator(x)			(3)</a:t>
            </a:r>
            <a:endParaRPr/>
          </a:p>
          <a:p>
            <a:pPr indent="-214312" lvl="1" marL="557213" rtl="0" algn="l">
              <a:lnSpc>
                <a:spcPct val="80000"/>
              </a:lnSpc>
              <a:spcBef>
                <a:spcPts val="480"/>
              </a:spcBef>
              <a:spcAft>
                <a:spcPts val="0"/>
              </a:spcAft>
              <a:buSzPts val="1200"/>
              <a:buFont typeface="Tahoma"/>
              <a:buNone/>
            </a:pPr>
            <a:r>
              <a:t/>
            </a:r>
            <a:endParaRPr sz="1200"/>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720"/>
              </a:spcBef>
              <a:spcAft>
                <a:spcPts val="0"/>
              </a:spcAft>
              <a:buSzPts val="1800"/>
              <a:buFont typeface="Tahoma"/>
              <a:buNone/>
            </a:pPr>
            <a:r>
              <a:rPr lang="en-US" sz="1800"/>
              <a:t>People(friends)					</a:t>
            </a:r>
            <a:r>
              <a:rPr lang="en-US" sz="1800">
                <a:solidFill>
                  <a:srgbClr val="CC3300"/>
                </a:solidFill>
              </a:rPr>
              <a:t>(5)</a:t>
            </a:r>
            <a:r>
              <a:rPr lang="en-US" sz="1200"/>
              <a:t> </a:t>
            </a:r>
            <a:endParaRPr/>
          </a:p>
          <a:p>
            <a:pPr indent="-214312" lvl="1" marL="557213" rtl="0" algn="l">
              <a:lnSpc>
                <a:spcPct val="80000"/>
              </a:lnSpc>
              <a:spcBef>
                <a:spcPts val="720"/>
              </a:spcBef>
              <a:spcAft>
                <a:spcPts val="0"/>
              </a:spcAft>
              <a:buSzPts val="1800"/>
              <a:buFont typeface="Tahoma"/>
              <a:buNone/>
            </a:pPr>
            <a:r>
              <a:rPr lang="en-US" sz="1800"/>
              <a:t>Software(U64)						</a:t>
            </a:r>
            <a:r>
              <a:rPr lang="en-US" sz="1800">
                <a:solidFill>
                  <a:srgbClr val="CC3300"/>
                </a:solidFill>
              </a:rPr>
              <a:t>(6)</a:t>
            </a:r>
            <a:endParaRPr/>
          </a:p>
          <a:p>
            <a:pPr indent="-214312" lvl="1" marL="557213" rtl="0" algn="l">
              <a:lnSpc>
                <a:spcPct val="80000"/>
              </a:lnSpc>
              <a:spcBef>
                <a:spcPts val="720"/>
              </a:spcBef>
              <a:spcAft>
                <a:spcPts val="0"/>
              </a:spcAft>
              <a:buSzPts val="1800"/>
              <a:buFont typeface="Tahoma"/>
              <a:buNone/>
            </a:pPr>
            <a:r>
              <a:rPr lang="en-US" sz="1800"/>
              <a:t>Use(friends, U64)					</a:t>
            </a:r>
            <a:r>
              <a:rPr lang="en-US" sz="1800">
                <a:solidFill>
                  <a:srgbClr val="CC3300"/>
                </a:solidFill>
              </a:rPr>
              <a:t>(7)</a:t>
            </a:r>
            <a:r>
              <a:rPr lang="en-US" sz="1200"/>
              <a:t> </a:t>
            </a:r>
            <a:endParaRPr/>
          </a:p>
          <a:p>
            <a:pPr indent="-214312" lvl="1" marL="557213" rtl="0" algn="l">
              <a:lnSpc>
                <a:spcPct val="80000"/>
              </a:lnSpc>
              <a:spcBef>
                <a:spcPts val="720"/>
              </a:spcBef>
              <a:spcAft>
                <a:spcPts val="0"/>
              </a:spcAft>
              <a:buSzPts val="1800"/>
              <a:buFont typeface="Tahoma"/>
              <a:buNone/>
            </a:pPr>
            <a:r>
              <a:rPr lang="en-US" sz="1800"/>
              <a:t>Runs(U64, N64 games)					</a:t>
            </a:r>
            <a:r>
              <a:rPr lang="en-US" sz="1800">
                <a:solidFill>
                  <a:srgbClr val="CC3300"/>
                </a:solidFill>
              </a:rPr>
              <a:t>(8)</a:t>
            </a:r>
            <a:endParaRPr/>
          </a:p>
          <a:p>
            <a:pPr indent="-142875" lvl="0" marL="257175" rtl="0" algn="l">
              <a:lnSpc>
                <a:spcPct val="80000"/>
              </a:lnSpc>
              <a:spcBef>
                <a:spcPts val="720"/>
              </a:spcBef>
              <a:spcAft>
                <a:spcPts val="0"/>
              </a:spcAft>
              <a:buSzPts val="1800"/>
              <a:buFont typeface="Tahoma"/>
              <a:buNone/>
            </a:pPr>
            <a:r>
              <a:t/>
            </a:r>
            <a:endParaRPr sz="1800"/>
          </a:p>
          <a:p>
            <a:pPr indent="-257175" lvl="0" marL="257175" rtl="0" algn="l">
              <a:lnSpc>
                <a:spcPct val="80000"/>
              </a:lnSpc>
              <a:spcBef>
                <a:spcPts val="720"/>
              </a:spcBef>
              <a:spcAft>
                <a:spcPts val="0"/>
              </a:spcAft>
              <a:buSzPts val="1800"/>
              <a:buFont typeface="Tahoma"/>
              <a:buChar char="•"/>
            </a:pPr>
            <a:r>
              <a:rPr lang="en-US" sz="1800"/>
              <a:t>This new premise unifies with (2) and (3).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18" name="Google Shape;118;p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 name="Google Shape;119;p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500">
                <a:latin typeface="Tahoma"/>
                <a:ea typeface="Tahoma"/>
                <a:cs typeface="Tahoma"/>
                <a:sym typeface="Tahoma"/>
              </a:rPr>
              <a:t>Logic as a representation of the World</a:t>
            </a:r>
            <a:endParaRPr/>
          </a:p>
        </p:txBody>
      </p:sp>
      <p:sp>
        <p:nvSpPr>
          <p:cNvPr id="120" name="Google Shape;120;p4"/>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None/>
            </a:pPr>
            <a:r>
              <a:rPr lang="en-US"/>
              <a:t>		</a:t>
            </a:r>
            <a:r>
              <a:rPr lang="en-US" sz="1350"/>
              <a:t>			</a:t>
            </a:r>
            <a:endParaRPr sz="1350">
              <a:solidFill>
                <a:srgbClr val="FF0066"/>
              </a:solidFill>
            </a:endParaRPr>
          </a:p>
        </p:txBody>
      </p:sp>
      <p:grpSp>
        <p:nvGrpSpPr>
          <p:cNvPr id="121" name="Google Shape;121;p4"/>
          <p:cNvGrpSpPr/>
          <p:nvPr/>
        </p:nvGrpSpPr>
        <p:grpSpPr>
          <a:xfrm>
            <a:off x="1964522" y="1393032"/>
            <a:ext cx="5237569" cy="2516982"/>
            <a:chOff x="690" y="1170"/>
            <a:chExt cx="4399" cy="2114"/>
          </a:xfrm>
        </p:grpSpPr>
        <p:cxnSp>
          <p:nvCxnSpPr>
            <p:cNvPr id="122" name="Google Shape;122;p4"/>
            <p:cNvCxnSpPr/>
            <p:nvPr/>
          </p:nvCxnSpPr>
          <p:spPr>
            <a:xfrm>
              <a:off x="3120" y="1536"/>
              <a:ext cx="912" cy="0"/>
            </a:xfrm>
            <a:prstGeom prst="straightConnector1">
              <a:avLst/>
            </a:prstGeom>
            <a:noFill/>
            <a:ln cap="flat" cmpd="sng" w="9525">
              <a:solidFill>
                <a:schemeClr val="dk1"/>
              </a:solidFill>
              <a:prstDash val="solid"/>
              <a:round/>
              <a:headEnd len="med" w="med" type="none"/>
              <a:tailEnd len="med" w="med" type="triangle"/>
            </a:ln>
          </p:spPr>
        </p:cxnSp>
        <p:cxnSp>
          <p:nvCxnSpPr>
            <p:cNvPr id="123" name="Google Shape;123;p4"/>
            <p:cNvCxnSpPr/>
            <p:nvPr/>
          </p:nvCxnSpPr>
          <p:spPr>
            <a:xfrm>
              <a:off x="4608" y="1632"/>
              <a:ext cx="0" cy="1248"/>
            </a:xfrm>
            <a:prstGeom prst="straightConnector1">
              <a:avLst/>
            </a:prstGeom>
            <a:noFill/>
            <a:ln cap="flat" cmpd="sng" w="9525">
              <a:solidFill>
                <a:schemeClr val="dk1"/>
              </a:solidFill>
              <a:prstDash val="solid"/>
              <a:round/>
              <a:headEnd len="med" w="med" type="none"/>
              <a:tailEnd len="med" w="med" type="triangle"/>
            </a:ln>
          </p:spPr>
        </p:cxnSp>
        <p:cxnSp>
          <p:nvCxnSpPr>
            <p:cNvPr id="124" name="Google Shape;124;p4"/>
            <p:cNvCxnSpPr/>
            <p:nvPr/>
          </p:nvCxnSpPr>
          <p:spPr>
            <a:xfrm>
              <a:off x="2928" y="3168"/>
              <a:ext cx="1392" cy="0"/>
            </a:xfrm>
            <a:prstGeom prst="straightConnector1">
              <a:avLst/>
            </a:prstGeom>
            <a:noFill/>
            <a:ln cap="flat" cmpd="sng" w="9525">
              <a:solidFill>
                <a:schemeClr val="dk1"/>
              </a:solidFill>
              <a:prstDash val="solid"/>
              <a:round/>
              <a:headEnd len="med" w="med" type="none"/>
              <a:tailEnd len="med" w="med" type="triangle"/>
            </a:ln>
          </p:spPr>
        </p:cxnSp>
        <p:cxnSp>
          <p:nvCxnSpPr>
            <p:cNvPr id="125" name="Google Shape;125;p4"/>
            <p:cNvCxnSpPr/>
            <p:nvPr/>
          </p:nvCxnSpPr>
          <p:spPr>
            <a:xfrm>
              <a:off x="2352" y="1728"/>
              <a:ext cx="0" cy="1248"/>
            </a:xfrm>
            <a:prstGeom prst="straightConnector1">
              <a:avLst/>
            </a:prstGeom>
            <a:noFill/>
            <a:ln cap="flat" cmpd="sng" w="9525">
              <a:solidFill>
                <a:schemeClr val="dk1"/>
              </a:solidFill>
              <a:prstDash val="solid"/>
              <a:round/>
              <a:headEnd len="med" w="med" type="none"/>
              <a:tailEnd len="med" w="med" type="triangle"/>
            </a:ln>
          </p:spPr>
        </p:cxnSp>
        <p:sp>
          <p:nvSpPr>
            <p:cNvPr id="126" name="Google Shape;126;p4"/>
            <p:cNvSpPr txBox="1"/>
            <p:nvPr/>
          </p:nvSpPr>
          <p:spPr>
            <a:xfrm>
              <a:off x="2122" y="2984"/>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CC3300"/>
                  </a:solidFill>
                  <a:latin typeface="Tahoma"/>
                  <a:ea typeface="Tahoma"/>
                  <a:cs typeface="Tahoma"/>
                  <a:sym typeface="Tahoma"/>
                </a:rPr>
                <a:t>Facts</a:t>
              </a:r>
              <a:endParaRPr/>
            </a:p>
          </p:txBody>
        </p:sp>
        <p:sp>
          <p:nvSpPr>
            <p:cNvPr id="127" name="Google Shape;127;p4"/>
            <p:cNvSpPr txBox="1"/>
            <p:nvPr/>
          </p:nvSpPr>
          <p:spPr>
            <a:xfrm>
              <a:off x="690" y="2984"/>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World</a:t>
              </a:r>
              <a:endParaRPr/>
            </a:p>
          </p:txBody>
        </p:sp>
        <p:sp>
          <p:nvSpPr>
            <p:cNvPr id="128" name="Google Shape;128;p4"/>
            <p:cNvSpPr txBox="1"/>
            <p:nvPr/>
          </p:nvSpPr>
          <p:spPr>
            <a:xfrm>
              <a:off x="4364" y="2939"/>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C3300"/>
                  </a:solidFill>
                  <a:latin typeface="Tahoma"/>
                  <a:ea typeface="Tahoma"/>
                  <a:cs typeface="Tahoma"/>
                  <a:sym typeface="Tahoma"/>
                </a:rPr>
                <a:t>Fact</a:t>
              </a:r>
              <a:endParaRPr/>
            </a:p>
          </p:txBody>
        </p:sp>
        <p:sp>
          <p:nvSpPr>
            <p:cNvPr id="129" name="Google Shape;129;p4"/>
            <p:cNvSpPr txBox="1"/>
            <p:nvPr/>
          </p:nvSpPr>
          <p:spPr>
            <a:xfrm>
              <a:off x="3230" y="2894"/>
              <a:ext cx="745" cy="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66FF"/>
                  </a:solidFill>
                  <a:latin typeface="Tahoma"/>
                  <a:ea typeface="Tahoma"/>
                  <a:cs typeface="Tahoma"/>
                  <a:sym typeface="Tahoma"/>
                </a:rPr>
                <a:t>follows</a:t>
              </a:r>
              <a:endParaRPr/>
            </a:p>
          </p:txBody>
        </p:sp>
        <p:sp>
          <p:nvSpPr>
            <p:cNvPr id="130" name="Google Shape;130;p4"/>
            <p:cNvSpPr txBox="1"/>
            <p:nvPr/>
          </p:nvSpPr>
          <p:spPr>
            <a:xfrm>
              <a:off x="735" y="2032"/>
              <a:ext cx="1171" cy="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Refers to </a:t>
              </a:r>
              <a:endParaRPr/>
            </a:p>
            <a:p>
              <a:pPr indent="0" lvl="0" marL="0" marR="0" rtl="0" algn="l">
                <a:spcBef>
                  <a:spcPts val="0"/>
                </a:spcBef>
                <a:spcAft>
                  <a:spcPts val="0"/>
                </a:spcAft>
                <a:buNone/>
              </a:pPr>
              <a:r>
                <a:rPr lang="en-US" sz="1800">
                  <a:solidFill>
                    <a:schemeClr val="dk1"/>
                  </a:solidFill>
                  <a:latin typeface="Tahoma"/>
                  <a:ea typeface="Tahoma"/>
                  <a:cs typeface="Tahoma"/>
                  <a:sym typeface="Tahoma"/>
                </a:rPr>
                <a:t>(Semantics)</a:t>
              </a:r>
              <a:endParaRPr/>
            </a:p>
          </p:txBody>
        </p:sp>
        <p:sp>
          <p:nvSpPr>
            <p:cNvPr id="131" name="Google Shape;131;p4"/>
            <p:cNvSpPr txBox="1"/>
            <p:nvPr/>
          </p:nvSpPr>
          <p:spPr>
            <a:xfrm>
              <a:off x="701" y="1339"/>
              <a:ext cx="2437" cy="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Representation: Sentences</a:t>
              </a:r>
              <a:endParaRPr/>
            </a:p>
          </p:txBody>
        </p:sp>
        <p:sp>
          <p:nvSpPr>
            <p:cNvPr id="132" name="Google Shape;132;p4"/>
            <p:cNvSpPr txBox="1"/>
            <p:nvPr/>
          </p:nvSpPr>
          <p:spPr>
            <a:xfrm>
              <a:off x="4150" y="1351"/>
              <a:ext cx="939" cy="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Sentence</a:t>
              </a:r>
              <a:endParaRPr/>
            </a:p>
          </p:txBody>
        </p:sp>
        <p:sp>
          <p:nvSpPr>
            <p:cNvPr id="133" name="Google Shape;133;p4"/>
            <p:cNvSpPr txBox="1"/>
            <p:nvPr/>
          </p:nvSpPr>
          <p:spPr>
            <a:xfrm>
              <a:off x="3094" y="1170"/>
              <a:ext cx="707" cy="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66FF"/>
                  </a:solidFill>
                  <a:latin typeface="Tahoma"/>
                  <a:ea typeface="Tahoma"/>
                  <a:cs typeface="Tahoma"/>
                  <a:sym typeface="Tahoma"/>
                </a:rPr>
                <a:t>entails</a:t>
              </a:r>
              <a:endParaRPr/>
            </a:p>
          </p:txBody>
        </p:sp>
      </p:grpSp>
      <p:cxnSp>
        <p:nvCxnSpPr>
          <p:cNvPr id="134" name="Google Shape;134;p4"/>
          <p:cNvCxnSpPr/>
          <p:nvPr/>
        </p:nvCxnSpPr>
        <p:spPr>
          <a:xfrm flipH="1" rot="10800000">
            <a:off x="1102248" y="2724252"/>
            <a:ext cx="6898800" cy="4200"/>
          </a:xfrm>
          <a:prstGeom prst="straightConnector1">
            <a:avLst/>
          </a:prstGeom>
          <a:solidFill>
            <a:schemeClr val="accent1"/>
          </a:solidFill>
          <a:ln cap="flat" cmpd="sng" w="38100">
            <a:solidFill>
              <a:schemeClr val="accent1"/>
            </a:solidFill>
            <a:prstDash val="dash"/>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55" name="Google Shape;455;p4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6" name="Google Shape;456;p4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57" name="Google Shape;457;p40"/>
          <p:cNvSpPr txBox="1"/>
          <p:nvPr>
            <p:ph idx="1" type="body"/>
          </p:nvPr>
        </p:nvSpPr>
        <p:spPr>
          <a:xfrm>
            <a:off x="0" y="971550"/>
            <a:ext cx="8636000" cy="3571875"/>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200"/>
              <a:buFont typeface="Tahoma"/>
              <a:buNone/>
            </a:pPr>
            <a:r>
              <a:rPr lang="en-US" sz="1200"/>
              <a:t>Programmer(x) ∧ Emulator(y) ∧ People(z) ∧ Provide(x,z,y)⇒ Criminal(x)		(1)</a:t>
            </a:r>
            <a:endParaRPr/>
          </a:p>
          <a:p>
            <a:pPr indent="-214312" lvl="1" marL="557213" rtl="0" algn="l">
              <a:lnSpc>
                <a:spcPct val="80000"/>
              </a:lnSpc>
              <a:spcBef>
                <a:spcPts val="480"/>
              </a:spcBef>
              <a:spcAft>
                <a:spcPts val="0"/>
              </a:spcAft>
              <a:buSzPts val="1200"/>
              <a:buFont typeface="Tahoma"/>
              <a:buNone/>
            </a:pPr>
            <a:r>
              <a:rPr lang="en-US" sz="1200"/>
              <a:t>Use(friends, x) ∧ Runs(x, N64 games) ⇒ Provide(Reality Man, friends, x)		(2)</a:t>
            </a:r>
            <a:endParaRPr/>
          </a:p>
          <a:p>
            <a:pPr indent="-214312" lvl="1" marL="557213" rtl="0" algn="l">
              <a:lnSpc>
                <a:spcPct val="80000"/>
              </a:lnSpc>
              <a:spcBef>
                <a:spcPts val="480"/>
              </a:spcBef>
              <a:spcAft>
                <a:spcPts val="0"/>
              </a:spcAft>
              <a:buSzPts val="1200"/>
              <a:buFont typeface="Tahoma"/>
              <a:buNone/>
            </a:pPr>
            <a:r>
              <a:rPr lang="en-US" sz="1200"/>
              <a:t>Software(x</a:t>
            </a:r>
            <a:r>
              <a:rPr lang="en-US" sz="1200" u="sng"/>
              <a:t>)</a:t>
            </a:r>
            <a:r>
              <a:rPr lang="en-US" sz="1200"/>
              <a:t> ∧ Runs(x, N64 games) ⇒ Emulator(x)			(3)</a:t>
            </a:r>
            <a:endParaRPr/>
          </a:p>
          <a:p>
            <a:pPr indent="-214312" lvl="1" marL="557213" rtl="0" algn="l">
              <a:lnSpc>
                <a:spcPct val="80000"/>
              </a:lnSpc>
              <a:spcBef>
                <a:spcPts val="480"/>
              </a:spcBef>
              <a:spcAft>
                <a:spcPts val="0"/>
              </a:spcAft>
              <a:buSzPts val="1200"/>
              <a:buFont typeface="Tahoma"/>
              <a:buNone/>
            </a:pPr>
            <a:r>
              <a:t/>
            </a:r>
            <a:endParaRPr sz="1200"/>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720"/>
              </a:spcBef>
              <a:spcAft>
                <a:spcPts val="0"/>
              </a:spcAft>
              <a:buSzPts val="1800"/>
              <a:buFont typeface="Tahoma"/>
              <a:buNone/>
            </a:pPr>
            <a:r>
              <a:rPr lang="en-US" sz="1800"/>
              <a:t>People(friends)					</a:t>
            </a:r>
            <a:r>
              <a:rPr lang="en-US" sz="1800">
                <a:solidFill>
                  <a:srgbClr val="CC3300"/>
                </a:solidFill>
              </a:rPr>
              <a:t>(5)</a:t>
            </a:r>
            <a:r>
              <a:rPr lang="en-US" sz="1200"/>
              <a:t> </a:t>
            </a:r>
            <a:endParaRPr/>
          </a:p>
          <a:p>
            <a:pPr indent="-214312" lvl="1" marL="557213" rtl="0" algn="l">
              <a:lnSpc>
                <a:spcPct val="80000"/>
              </a:lnSpc>
              <a:spcBef>
                <a:spcPts val="720"/>
              </a:spcBef>
              <a:spcAft>
                <a:spcPts val="0"/>
              </a:spcAft>
              <a:buSzPts val="1800"/>
              <a:buFont typeface="Tahoma"/>
              <a:buNone/>
            </a:pPr>
            <a:r>
              <a:rPr b="1" lang="en-US" sz="1800"/>
              <a:t>Software(U64)					</a:t>
            </a:r>
            <a:r>
              <a:rPr b="1" lang="en-US" sz="1800">
                <a:solidFill>
                  <a:srgbClr val="CC3300"/>
                </a:solidFill>
              </a:rPr>
              <a:t>(6)</a:t>
            </a:r>
            <a:endParaRPr/>
          </a:p>
          <a:p>
            <a:pPr indent="-214312" lvl="1" marL="557213" rtl="0" algn="l">
              <a:lnSpc>
                <a:spcPct val="80000"/>
              </a:lnSpc>
              <a:spcBef>
                <a:spcPts val="720"/>
              </a:spcBef>
              <a:spcAft>
                <a:spcPts val="0"/>
              </a:spcAft>
              <a:buSzPts val="1800"/>
              <a:buFont typeface="Tahoma"/>
              <a:buNone/>
            </a:pPr>
            <a:r>
              <a:rPr b="1" lang="en-US" sz="1800"/>
              <a:t>Use(friends, U64)					</a:t>
            </a:r>
            <a:r>
              <a:rPr b="1" lang="en-US" sz="1800">
                <a:solidFill>
                  <a:srgbClr val="CC3300"/>
                </a:solidFill>
              </a:rPr>
              <a:t>(7)</a:t>
            </a:r>
            <a:r>
              <a:rPr b="1" lang="en-US" sz="1200"/>
              <a:t> </a:t>
            </a:r>
            <a:endParaRPr/>
          </a:p>
          <a:p>
            <a:pPr indent="-214312" lvl="1" marL="557213" rtl="0" algn="l">
              <a:lnSpc>
                <a:spcPct val="80000"/>
              </a:lnSpc>
              <a:spcBef>
                <a:spcPts val="720"/>
              </a:spcBef>
              <a:spcAft>
                <a:spcPts val="0"/>
              </a:spcAft>
              <a:buSzPts val="1800"/>
              <a:buFont typeface="Tahoma"/>
              <a:buNone/>
            </a:pPr>
            <a:r>
              <a:rPr b="1" lang="en-US" sz="1800"/>
              <a:t>Runs(U64, N64 games)				</a:t>
            </a:r>
            <a:r>
              <a:rPr b="1" lang="en-US" sz="1800">
                <a:solidFill>
                  <a:srgbClr val="CC3300"/>
                </a:solidFill>
              </a:rPr>
              <a:t>(8)</a:t>
            </a:r>
            <a:endParaRPr/>
          </a:p>
          <a:p>
            <a:pPr indent="-142875" lvl="0" marL="257175" rtl="0" algn="l">
              <a:lnSpc>
                <a:spcPct val="80000"/>
              </a:lnSpc>
              <a:spcBef>
                <a:spcPts val="720"/>
              </a:spcBef>
              <a:spcAft>
                <a:spcPts val="0"/>
              </a:spcAft>
              <a:buSzPts val="1800"/>
              <a:buFont typeface="Tahoma"/>
              <a:buNone/>
            </a:pPr>
            <a:r>
              <a:t/>
            </a:r>
            <a:endParaRPr sz="1800"/>
          </a:p>
          <a:p>
            <a:pPr indent="-257175" lvl="0" marL="257175" rtl="0" algn="l">
              <a:lnSpc>
                <a:spcPct val="80000"/>
              </a:lnSpc>
              <a:spcBef>
                <a:spcPts val="720"/>
              </a:spcBef>
              <a:spcAft>
                <a:spcPts val="0"/>
              </a:spcAft>
              <a:buSzPts val="1800"/>
              <a:buFont typeface="Tahoma"/>
              <a:buChar char="•"/>
            </a:pPr>
            <a:r>
              <a:rPr lang="en-US" sz="1800"/>
              <a:t>Premises (6), (7) and (8) satisfy the implications fully.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63" name="Google Shape;463;p4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4" name="Google Shape;464;p4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65" name="Google Shape;465;p41"/>
          <p:cNvSpPr txBox="1"/>
          <p:nvPr>
            <p:ph idx="1" type="body"/>
          </p:nvPr>
        </p:nvSpPr>
        <p:spPr>
          <a:xfrm>
            <a:off x="0" y="1085850"/>
            <a:ext cx="9144000" cy="3814763"/>
          </a:xfrm>
          <a:prstGeom prst="rect">
            <a:avLst/>
          </a:prstGeom>
          <a:noFill/>
          <a:ln>
            <a:noFill/>
          </a:ln>
        </p:spPr>
        <p:txBody>
          <a:bodyPr anchorCtr="0" anchor="t" bIns="45700" lIns="91425" spcFirstLastPara="1" rIns="91425" wrap="square" tIns="45700">
            <a:noAutofit/>
          </a:bodyPr>
          <a:lstStyle/>
          <a:p>
            <a:pPr indent="-214312" lvl="1" marL="557213" rtl="0" algn="l">
              <a:lnSpc>
                <a:spcPct val="80000"/>
              </a:lnSpc>
              <a:spcBef>
                <a:spcPts val="0"/>
              </a:spcBef>
              <a:spcAft>
                <a:spcPts val="0"/>
              </a:spcAft>
              <a:buSzPts val="1050"/>
              <a:buFont typeface="Tahoma"/>
              <a:buNone/>
            </a:pPr>
            <a:r>
              <a:rPr lang="en-US" sz="1050"/>
              <a:t>Programmer(x) ∧ Emulator(y) ∧ People(z) ∧ Provide(x,z,y)⇒ Criminal(x)		(1)</a:t>
            </a:r>
            <a:endParaRPr/>
          </a:p>
          <a:p>
            <a:pPr indent="-214312" lvl="1" marL="557213" rtl="0" algn="l">
              <a:lnSpc>
                <a:spcPct val="80000"/>
              </a:lnSpc>
              <a:spcBef>
                <a:spcPts val="420"/>
              </a:spcBef>
              <a:spcAft>
                <a:spcPts val="0"/>
              </a:spcAft>
              <a:buSzPts val="1050"/>
              <a:buFont typeface="Tahoma"/>
              <a:buNone/>
            </a:pPr>
            <a:r>
              <a:rPr lang="en-US" sz="1050"/>
              <a:t>Use(friends, x) ∧ Runs(x, N64 games) ⇒ </a:t>
            </a:r>
            <a:r>
              <a:rPr b="1" lang="en-US" sz="1050"/>
              <a:t>Provide(Reality Man, friends, x)		</a:t>
            </a:r>
            <a:r>
              <a:rPr lang="en-US" sz="1050"/>
              <a:t>(2)</a:t>
            </a:r>
            <a:endParaRPr/>
          </a:p>
          <a:p>
            <a:pPr indent="-214312" lvl="1" marL="557213" rtl="0" algn="l">
              <a:lnSpc>
                <a:spcPct val="80000"/>
              </a:lnSpc>
              <a:spcBef>
                <a:spcPts val="420"/>
              </a:spcBef>
              <a:spcAft>
                <a:spcPts val="0"/>
              </a:spcAft>
              <a:buSzPts val="1050"/>
              <a:buFont typeface="Tahoma"/>
              <a:buNone/>
            </a:pPr>
            <a:r>
              <a:rPr lang="en-US" sz="1050"/>
              <a:t>Software(x</a:t>
            </a:r>
            <a:r>
              <a:rPr lang="en-US" sz="1050" u="sng"/>
              <a:t>)</a:t>
            </a:r>
            <a:r>
              <a:rPr lang="en-US" sz="1050"/>
              <a:t> ∧ Runs(x, N64 games) ⇒ </a:t>
            </a:r>
            <a:r>
              <a:rPr b="1" lang="en-US" sz="1050"/>
              <a:t>Emulator(x)</a:t>
            </a:r>
            <a:r>
              <a:rPr lang="en-US" sz="1050"/>
              <a:t>				(3)</a:t>
            </a:r>
            <a:endParaRPr/>
          </a:p>
          <a:p>
            <a:pPr indent="-214312" lvl="1" marL="557213" rtl="0" algn="l">
              <a:lnSpc>
                <a:spcPct val="80000"/>
              </a:lnSpc>
              <a:spcBef>
                <a:spcPts val="420"/>
              </a:spcBef>
              <a:spcAft>
                <a:spcPts val="0"/>
              </a:spcAft>
              <a:buSzPts val="1050"/>
              <a:buFont typeface="Tahoma"/>
              <a:buNone/>
            </a:pPr>
            <a:r>
              <a:t/>
            </a:r>
            <a:endParaRPr sz="1050"/>
          </a:p>
          <a:p>
            <a:pPr indent="-214312" lvl="1" marL="557213" rtl="0" algn="l">
              <a:lnSpc>
                <a:spcPct val="8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80000"/>
              </a:lnSpc>
              <a:spcBef>
                <a:spcPts val="720"/>
              </a:spcBef>
              <a:spcAft>
                <a:spcPts val="0"/>
              </a:spcAft>
              <a:buSzPts val="1800"/>
              <a:buFont typeface="Tahoma"/>
              <a:buNone/>
            </a:pPr>
            <a:r>
              <a:rPr lang="en-US" sz="1800"/>
              <a:t>People(friends)					</a:t>
            </a:r>
            <a:r>
              <a:rPr lang="en-US" sz="1800">
                <a:solidFill>
                  <a:srgbClr val="CC3300"/>
                </a:solidFill>
              </a:rPr>
              <a:t>(5)</a:t>
            </a:r>
            <a:r>
              <a:rPr lang="en-US" sz="1200"/>
              <a:t> </a:t>
            </a:r>
            <a:endParaRPr/>
          </a:p>
          <a:p>
            <a:pPr indent="-214312" lvl="1" marL="557213" rtl="0" algn="l">
              <a:lnSpc>
                <a:spcPct val="80000"/>
              </a:lnSpc>
              <a:spcBef>
                <a:spcPts val="720"/>
              </a:spcBef>
              <a:spcAft>
                <a:spcPts val="0"/>
              </a:spcAft>
              <a:buSzPts val="1800"/>
              <a:buFont typeface="Tahoma"/>
              <a:buNone/>
            </a:pPr>
            <a:r>
              <a:rPr lang="en-US" sz="1800"/>
              <a:t>Software(U64)						</a:t>
            </a:r>
            <a:r>
              <a:rPr lang="en-US" sz="1800">
                <a:solidFill>
                  <a:srgbClr val="CC3300"/>
                </a:solidFill>
              </a:rPr>
              <a:t>(6)</a:t>
            </a:r>
            <a:endParaRPr/>
          </a:p>
          <a:p>
            <a:pPr indent="-214312" lvl="1" marL="557213" rtl="0" algn="l">
              <a:lnSpc>
                <a:spcPct val="80000"/>
              </a:lnSpc>
              <a:spcBef>
                <a:spcPts val="720"/>
              </a:spcBef>
              <a:spcAft>
                <a:spcPts val="0"/>
              </a:spcAft>
              <a:buSzPts val="1800"/>
              <a:buFont typeface="Tahoma"/>
              <a:buNone/>
            </a:pPr>
            <a:r>
              <a:rPr lang="en-US" sz="1800"/>
              <a:t>Use(friends, U64)					</a:t>
            </a:r>
            <a:r>
              <a:rPr lang="en-US" sz="1800">
                <a:solidFill>
                  <a:srgbClr val="CC3300"/>
                </a:solidFill>
              </a:rPr>
              <a:t>(7)</a:t>
            </a:r>
            <a:r>
              <a:rPr lang="en-US" sz="1200"/>
              <a:t> </a:t>
            </a:r>
            <a:endParaRPr/>
          </a:p>
          <a:p>
            <a:pPr indent="-214312" lvl="1" marL="557213" rtl="0" algn="l">
              <a:lnSpc>
                <a:spcPct val="80000"/>
              </a:lnSpc>
              <a:spcBef>
                <a:spcPts val="720"/>
              </a:spcBef>
              <a:spcAft>
                <a:spcPts val="0"/>
              </a:spcAft>
              <a:buSzPts val="1800"/>
              <a:buFont typeface="Tahoma"/>
              <a:buNone/>
            </a:pPr>
            <a:r>
              <a:rPr lang="en-US" sz="1800"/>
              <a:t>Runs(U64, N64 games)					</a:t>
            </a:r>
            <a:r>
              <a:rPr lang="en-US" sz="1800">
                <a:solidFill>
                  <a:srgbClr val="CC3300"/>
                </a:solidFill>
              </a:rPr>
              <a:t>(8)</a:t>
            </a:r>
            <a:endParaRPr/>
          </a:p>
          <a:p>
            <a:pPr indent="-214312" lvl="1" marL="557213" rtl="0" algn="l">
              <a:lnSpc>
                <a:spcPct val="80000"/>
              </a:lnSpc>
              <a:spcBef>
                <a:spcPts val="540"/>
              </a:spcBef>
              <a:spcAft>
                <a:spcPts val="0"/>
              </a:spcAft>
              <a:buSzPts val="1350"/>
              <a:buFont typeface="Tahoma"/>
              <a:buNone/>
            </a:pPr>
            <a:r>
              <a:t/>
            </a:r>
            <a:endParaRPr sz="1350"/>
          </a:p>
          <a:p>
            <a:pPr indent="-257175" lvl="0" marL="257175" rtl="0" algn="l">
              <a:lnSpc>
                <a:spcPct val="80000"/>
              </a:lnSpc>
              <a:spcBef>
                <a:spcPts val="600"/>
              </a:spcBef>
              <a:spcAft>
                <a:spcPts val="0"/>
              </a:spcAft>
              <a:buSzPts val="1500"/>
              <a:buFont typeface="Tahoma"/>
              <a:buChar char="•"/>
            </a:pPr>
            <a:r>
              <a:rPr lang="en-US"/>
              <a:t>So we can infer the consequents, which are now added to the knowledge base (this is done in two separate steps).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71" name="Google Shape;471;p4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2" name="Google Shape;472;p4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73" name="Google Shape;473;p42"/>
          <p:cNvSpPr txBox="1"/>
          <p:nvPr>
            <p:ph idx="1" type="body"/>
          </p:nvPr>
        </p:nvSpPr>
        <p:spPr>
          <a:xfrm>
            <a:off x="0" y="1028700"/>
            <a:ext cx="9144000" cy="4049316"/>
          </a:xfrm>
          <a:prstGeom prst="rect">
            <a:avLst/>
          </a:prstGeom>
          <a:noFill/>
          <a:ln>
            <a:noFill/>
          </a:ln>
        </p:spPr>
        <p:txBody>
          <a:bodyPr anchorCtr="0" anchor="t" bIns="45700" lIns="91425" spcFirstLastPara="1" rIns="91425" wrap="square" tIns="45700">
            <a:noAutofit/>
          </a:bodyPr>
          <a:lstStyle/>
          <a:p>
            <a:pPr indent="-214312" lvl="1" marL="557213" rtl="0" algn="l">
              <a:lnSpc>
                <a:spcPct val="90000"/>
              </a:lnSpc>
              <a:spcBef>
                <a:spcPts val="0"/>
              </a:spcBef>
              <a:spcAft>
                <a:spcPts val="0"/>
              </a:spcAft>
              <a:buSzPts val="1050"/>
              <a:buFont typeface="Tahoma"/>
              <a:buNone/>
            </a:pPr>
            <a:r>
              <a:rPr lang="en-US" sz="1050"/>
              <a:t>Programmer(x) ∧ Emulator(y) ∧ People(z) ∧ Provide(x,z,y)⇒ Criminal(x)		(1)</a:t>
            </a:r>
            <a:endParaRPr/>
          </a:p>
          <a:p>
            <a:pPr indent="-214312" lvl="1" marL="557213" rtl="0" algn="l">
              <a:lnSpc>
                <a:spcPct val="90000"/>
              </a:lnSpc>
              <a:spcBef>
                <a:spcPts val="420"/>
              </a:spcBef>
              <a:spcAft>
                <a:spcPts val="0"/>
              </a:spcAft>
              <a:buSzPts val="1050"/>
              <a:buFont typeface="Tahoma"/>
              <a:buNone/>
            </a:pPr>
            <a:r>
              <a:rPr lang="en-US" sz="1050"/>
              <a:t>Use(friends, x) ∧ Runs(x, N64 games) ⇒ </a:t>
            </a:r>
            <a:r>
              <a:rPr b="1" lang="en-US" sz="1050"/>
              <a:t>Provide(Reality Man, friends, x)		</a:t>
            </a:r>
            <a:r>
              <a:rPr lang="en-US" sz="1050"/>
              <a:t>(2)</a:t>
            </a:r>
            <a:endParaRPr/>
          </a:p>
          <a:p>
            <a:pPr indent="-214312" lvl="1" marL="557213" rtl="0" algn="l">
              <a:lnSpc>
                <a:spcPct val="90000"/>
              </a:lnSpc>
              <a:spcBef>
                <a:spcPts val="420"/>
              </a:spcBef>
              <a:spcAft>
                <a:spcPts val="0"/>
              </a:spcAft>
              <a:buSzPts val="1050"/>
              <a:buFont typeface="Tahoma"/>
              <a:buNone/>
            </a:pPr>
            <a:r>
              <a:rPr lang="en-US" sz="1050"/>
              <a:t>Software(x</a:t>
            </a:r>
            <a:r>
              <a:rPr lang="en-US" sz="1050" u="sng"/>
              <a:t>)</a:t>
            </a:r>
            <a:r>
              <a:rPr lang="en-US" sz="1050"/>
              <a:t> ∧ Runs(x, N64 games) ⇒ </a:t>
            </a:r>
            <a:r>
              <a:rPr b="1" lang="en-US" sz="1050"/>
              <a:t>Emulator(x)</a:t>
            </a:r>
            <a:r>
              <a:rPr lang="en-US" sz="1050"/>
              <a:t>				(3)</a:t>
            </a:r>
            <a:endParaRPr/>
          </a:p>
          <a:p>
            <a:pPr indent="-214312" lvl="1" marL="557213" rtl="0" algn="l">
              <a:lnSpc>
                <a:spcPct val="90000"/>
              </a:lnSpc>
              <a:spcBef>
                <a:spcPts val="420"/>
              </a:spcBef>
              <a:spcAft>
                <a:spcPts val="0"/>
              </a:spcAft>
              <a:buSzPts val="1050"/>
              <a:buFont typeface="Tahoma"/>
              <a:buNone/>
            </a:pPr>
            <a:r>
              <a:t/>
            </a:r>
            <a:endParaRPr sz="1050"/>
          </a:p>
          <a:p>
            <a:pPr indent="-214312" lvl="1" marL="557213" rtl="0" algn="l">
              <a:lnSpc>
                <a:spcPct val="90000"/>
              </a:lnSpc>
              <a:spcBef>
                <a:spcPts val="720"/>
              </a:spcBef>
              <a:spcAft>
                <a:spcPts val="0"/>
              </a:spcAft>
              <a:buSzPts val="1800"/>
              <a:buFont typeface="Tahoma"/>
              <a:buNone/>
            </a:pPr>
            <a:r>
              <a:rPr lang="en-US" sz="1800"/>
              <a:t>Programmer(Reality Man)				</a:t>
            </a:r>
            <a:r>
              <a:rPr lang="en-US" sz="1800">
                <a:solidFill>
                  <a:srgbClr val="CC3300"/>
                </a:solidFill>
              </a:rPr>
              <a:t>(4)</a:t>
            </a:r>
            <a:endParaRPr/>
          </a:p>
          <a:p>
            <a:pPr indent="-214312" lvl="1" marL="557213" rtl="0" algn="l">
              <a:lnSpc>
                <a:spcPct val="90000"/>
              </a:lnSpc>
              <a:spcBef>
                <a:spcPts val="720"/>
              </a:spcBef>
              <a:spcAft>
                <a:spcPts val="0"/>
              </a:spcAft>
              <a:buSzPts val="1800"/>
              <a:buFont typeface="Tahoma"/>
              <a:buNone/>
            </a:pPr>
            <a:r>
              <a:rPr lang="en-US" sz="1800"/>
              <a:t>People(friends)					</a:t>
            </a:r>
            <a:r>
              <a:rPr lang="en-US" sz="1800">
                <a:solidFill>
                  <a:srgbClr val="CC3300"/>
                </a:solidFill>
              </a:rPr>
              <a:t>(5)</a:t>
            </a:r>
            <a:r>
              <a:rPr lang="en-US" sz="1200"/>
              <a:t> </a:t>
            </a:r>
            <a:endParaRPr/>
          </a:p>
          <a:p>
            <a:pPr indent="-214312" lvl="1" marL="557213" rtl="0" algn="l">
              <a:lnSpc>
                <a:spcPct val="90000"/>
              </a:lnSpc>
              <a:spcBef>
                <a:spcPts val="720"/>
              </a:spcBef>
              <a:spcAft>
                <a:spcPts val="0"/>
              </a:spcAft>
              <a:buSzPts val="1800"/>
              <a:buFont typeface="Tahoma"/>
              <a:buNone/>
            </a:pPr>
            <a:r>
              <a:rPr lang="en-US" sz="1800"/>
              <a:t>Software(U64)						</a:t>
            </a:r>
            <a:r>
              <a:rPr lang="en-US" sz="1800">
                <a:solidFill>
                  <a:srgbClr val="CC3300"/>
                </a:solidFill>
              </a:rPr>
              <a:t>(6)</a:t>
            </a:r>
            <a:endParaRPr/>
          </a:p>
          <a:p>
            <a:pPr indent="-214312" lvl="1" marL="557213" rtl="0" algn="l">
              <a:lnSpc>
                <a:spcPct val="90000"/>
              </a:lnSpc>
              <a:spcBef>
                <a:spcPts val="720"/>
              </a:spcBef>
              <a:spcAft>
                <a:spcPts val="0"/>
              </a:spcAft>
              <a:buSzPts val="1800"/>
              <a:buFont typeface="Tahoma"/>
              <a:buNone/>
            </a:pPr>
            <a:r>
              <a:rPr lang="en-US" sz="1800"/>
              <a:t>Use(friends, U64)					</a:t>
            </a:r>
            <a:r>
              <a:rPr lang="en-US" sz="1800">
                <a:solidFill>
                  <a:srgbClr val="CC3300"/>
                </a:solidFill>
              </a:rPr>
              <a:t>(7)</a:t>
            </a:r>
            <a:r>
              <a:rPr lang="en-US" sz="1200"/>
              <a:t> </a:t>
            </a:r>
            <a:endParaRPr/>
          </a:p>
          <a:p>
            <a:pPr indent="-214312" lvl="1" marL="557213" rtl="0" algn="l">
              <a:lnSpc>
                <a:spcPct val="90000"/>
              </a:lnSpc>
              <a:spcBef>
                <a:spcPts val="720"/>
              </a:spcBef>
              <a:spcAft>
                <a:spcPts val="0"/>
              </a:spcAft>
              <a:buSzPts val="1800"/>
              <a:buFont typeface="Tahoma"/>
              <a:buNone/>
            </a:pPr>
            <a:r>
              <a:rPr lang="en-US" sz="1800"/>
              <a:t>Runs(U64, N64 games)					</a:t>
            </a:r>
            <a:r>
              <a:rPr lang="en-US" sz="1800">
                <a:solidFill>
                  <a:srgbClr val="CC3300"/>
                </a:solidFill>
              </a:rPr>
              <a:t>(8)</a:t>
            </a:r>
            <a:endParaRPr/>
          </a:p>
          <a:p>
            <a:pPr indent="-214312" lvl="1" marL="557213" rtl="0" algn="l">
              <a:lnSpc>
                <a:spcPct val="90000"/>
              </a:lnSpc>
              <a:spcBef>
                <a:spcPts val="600"/>
              </a:spcBef>
              <a:spcAft>
                <a:spcPts val="0"/>
              </a:spcAft>
              <a:buSzPts val="1500"/>
              <a:buFont typeface="Tahoma"/>
              <a:buNone/>
            </a:pPr>
            <a:r>
              <a:rPr lang="en-US" sz="1500"/>
              <a:t>Provide(Reality Man, friends, U64)				</a:t>
            </a:r>
            <a:r>
              <a:rPr lang="en-US" sz="1500">
                <a:solidFill>
                  <a:srgbClr val="CC3300"/>
                </a:solidFill>
              </a:rPr>
              <a:t>(9)</a:t>
            </a:r>
            <a:endParaRPr/>
          </a:p>
          <a:p>
            <a:pPr indent="-214312" lvl="1" marL="557213" rtl="0" algn="l">
              <a:lnSpc>
                <a:spcPct val="90000"/>
              </a:lnSpc>
              <a:spcBef>
                <a:spcPts val="600"/>
              </a:spcBef>
              <a:spcAft>
                <a:spcPts val="0"/>
              </a:spcAft>
              <a:buSzPts val="1500"/>
              <a:buFont typeface="Tahoma"/>
              <a:buNone/>
            </a:pPr>
            <a:r>
              <a:rPr lang="en-US" sz="1500"/>
              <a:t>Emulator(U64)						</a:t>
            </a:r>
            <a:r>
              <a:rPr lang="en-US" sz="1500">
                <a:solidFill>
                  <a:srgbClr val="CC3300"/>
                </a:solidFill>
              </a:rPr>
              <a:t>(10)</a:t>
            </a:r>
            <a:endParaRPr/>
          </a:p>
          <a:p>
            <a:pPr indent="-171450" lvl="0" marL="257175" rtl="0" algn="l">
              <a:lnSpc>
                <a:spcPct val="90000"/>
              </a:lnSpc>
              <a:spcBef>
                <a:spcPts val="540"/>
              </a:spcBef>
              <a:spcAft>
                <a:spcPts val="0"/>
              </a:spcAft>
              <a:buSzPts val="1350"/>
              <a:buFont typeface="Tahoma"/>
              <a:buNone/>
            </a:pPr>
            <a:r>
              <a:t/>
            </a:r>
            <a:endParaRPr sz="1350"/>
          </a:p>
          <a:p>
            <a:pPr indent="-257175" lvl="0" marL="257175" rtl="0" algn="l">
              <a:lnSpc>
                <a:spcPct val="90000"/>
              </a:lnSpc>
              <a:spcBef>
                <a:spcPts val="540"/>
              </a:spcBef>
              <a:spcAft>
                <a:spcPts val="0"/>
              </a:spcAft>
              <a:buSzPts val="1350"/>
              <a:buFont typeface="Tahoma"/>
              <a:buChar char="•"/>
            </a:pPr>
            <a:r>
              <a:rPr lang="en-US" sz="1350"/>
              <a:t>Addition of these new facts triggers further forward chaining.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79" name="Google Shape;479;p4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0" name="Google Shape;480;p43"/>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81" name="Google Shape;481;p43"/>
          <p:cNvSpPr txBox="1"/>
          <p:nvPr>
            <p:ph idx="1" type="body"/>
          </p:nvPr>
        </p:nvSpPr>
        <p:spPr>
          <a:xfrm>
            <a:off x="0" y="964407"/>
            <a:ext cx="9144000" cy="4407694"/>
          </a:xfrm>
          <a:prstGeom prst="rect">
            <a:avLst/>
          </a:prstGeom>
          <a:noFill/>
          <a:ln>
            <a:noFill/>
          </a:ln>
        </p:spPr>
        <p:txBody>
          <a:bodyPr anchorCtr="0" anchor="t" bIns="45700" lIns="91425" spcFirstLastPara="1" rIns="91425" wrap="square" tIns="45700">
            <a:noAutofit/>
          </a:bodyPr>
          <a:lstStyle/>
          <a:p>
            <a:pPr indent="-214312" lvl="1" marL="557213" rtl="0" algn="l">
              <a:lnSpc>
                <a:spcPct val="90000"/>
              </a:lnSpc>
              <a:spcBef>
                <a:spcPts val="0"/>
              </a:spcBef>
              <a:spcAft>
                <a:spcPts val="0"/>
              </a:spcAft>
              <a:buSzPts val="1050"/>
              <a:buFont typeface="Tahoma"/>
              <a:buNone/>
            </a:pPr>
            <a:r>
              <a:rPr lang="en-US" sz="1050"/>
              <a:t>Programmer(x) ∧ Emulator(y) ∧ People(z) ∧ Provide(x,z,y)⇒ Criminal(x)		(1)</a:t>
            </a:r>
            <a:endParaRPr/>
          </a:p>
          <a:p>
            <a:pPr indent="-214312" lvl="1" marL="557213" rtl="0" algn="l">
              <a:lnSpc>
                <a:spcPct val="90000"/>
              </a:lnSpc>
              <a:spcBef>
                <a:spcPts val="420"/>
              </a:spcBef>
              <a:spcAft>
                <a:spcPts val="0"/>
              </a:spcAft>
              <a:buSzPts val="1050"/>
              <a:buFont typeface="Tahoma"/>
              <a:buNone/>
            </a:pPr>
            <a:r>
              <a:rPr lang="en-US" sz="1050"/>
              <a:t>Use(friends, x) ∧ Runs(x, N64 games) ⇒ </a:t>
            </a:r>
            <a:r>
              <a:rPr b="1" lang="en-US" sz="1050"/>
              <a:t>Provide(Reality Man, friends, x)		</a:t>
            </a:r>
            <a:r>
              <a:rPr lang="en-US" sz="1050"/>
              <a:t>(2)</a:t>
            </a:r>
            <a:endParaRPr/>
          </a:p>
          <a:p>
            <a:pPr indent="-214312" lvl="1" marL="557213" rtl="0" algn="l">
              <a:lnSpc>
                <a:spcPct val="90000"/>
              </a:lnSpc>
              <a:spcBef>
                <a:spcPts val="420"/>
              </a:spcBef>
              <a:spcAft>
                <a:spcPts val="0"/>
              </a:spcAft>
              <a:buSzPts val="1050"/>
              <a:buFont typeface="Tahoma"/>
              <a:buNone/>
            </a:pPr>
            <a:r>
              <a:rPr lang="en-US" sz="1050"/>
              <a:t>Software(x</a:t>
            </a:r>
            <a:r>
              <a:rPr lang="en-US" sz="1050" u="sng"/>
              <a:t>)</a:t>
            </a:r>
            <a:r>
              <a:rPr lang="en-US" sz="1050"/>
              <a:t> ∧ Runs(x, N64 games) ⇒ </a:t>
            </a:r>
            <a:r>
              <a:rPr b="1" lang="en-US" sz="1050"/>
              <a:t>Emulator(x)</a:t>
            </a:r>
            <a:r>
              <a:rPr lang="en-US" sz="1050"/>
              <a:t>				(3)</a:t>
            </a:r>
            <a:endParaRPr/>
          </a:p>
          <a:p>
            <a:pPr indent="-214312" lvl="1" marL="557213" rtl="0" algn="l">
              <a:lnSpc>
                <a:spcPct val="90000"/>
              </a:lnSpc>
              <a:spcBef>
                <a:spcPts val="240"/>
              </a:spcBef>
              <a:spcAft>
                <a:spcPts val="0"/>
              </a:spcAft>
              <a:buSzPts val="600"/>
              <a:buFont typeface="Tahoma"/>
              <a:buNone/>
            </a:pPr>
            <a:r>
              <a:t/>
            </a:r>
            <a:endParaRPr sz="600"/>
          </a:p>
          <a:p>
            <a:pPr indent="-214312" lvl="1" marL="557213" rtl="0" algn="l">
              <a:lnSpc>
                <a:spcPct val="90000"/>
              </a:lnSpc>
              <a:spcBef>
                <a:spcPts val="600"/>
              </a:spcBef>
              <a:spcAft>
                <a:spcPts val="0"/>
              </a:spcAft>
              <a:buSzPts val="1500"/>
              <a:buFont typeface="Tahoma"/>
              <a:buNone/>
            </a:pPr>
            <a:r>
              <a:rPr lang="en-US" sz="1500"/>
              <a:t>Programmer(Reality Man)					</a:t>
            </a:r>
            <a:r>
              <a:rPr lang="en-US" sz="1500">
                <a:solidFill>
                  <a:srgbClr val="CC3300"/>
                </a:solidFill>
              </a:rPr>
              <a:t>(4)</a:t>
            </a:r>
            <a:endParaRPr/>
          </a:p>
          <a:p>
            <a:pPr indent="-214312" lvl="1" marL="557213" rtl="0" algn="l">
              <a:lnSpc>
                <a:spcPct val="90000"/>
              </a:lnSpc>
              <a:spcBef>
                <a:spcPts val="600"/>
              </a:spcBef>
              <a:spcAft>
                <a:spcPts val="0"/>
              </a:spcAft>
              <a:buSzPts val="1500"/>
              <a:buFont typeface="Tahoma"/>
              <a:buNone/>
            </a:pPr>
            <a:r>
              <a:rPr lang="en-US" sz="1500"/>
              <a:t>People(friends)						</a:t>
            </a:r>
            <a:r>
              <a:rPr lang="en-US" sz="1500">
                <a:solidFill>
                  <a:srgbClr val="CC3300"/>
                </a:solidFill>
              </a:rPr>
              <a:t>(5)</a:t>
            </a:r>
            <a:r>
              <a:rPr lang="en-US" sz="1500"/>
              <a:t> </a:t>
            </a:r>
            <a:endParaRPr/>
          </a:p>
          <a:p>
            <a:pPr indent="-214312" lvl="1" marL="557213" rtl="0" algn="l">
              <a:lnSpc>
                <a:spcPct val="90000"/>
              </a:lnSpc>
              <a:spcBef>
                <a:spcPts val="600"/>
              </a:spcBef>
              <a:spcAft>
                <a:spcPts val="0"/>
              </a:spcAft>
              <a:buSzPts val="1500"/>
              <a:buFont typeface="Tahoma"/>
              <a:buNone/>
            </a:pPr>
            <a:r>
              <a:rPr lang="en-US" sz="1500"/>
              <a:t>Software(U64)						</a:t>
            </a:r>
            <a:r>
              <a:rPr lang="en-US" sz="1500">
                <a:solidFill>
                  <a:srgbClr val="CC3300"/>
                </a:solidFill>
              </a:rPr>
              <a:t>(6)</a:t>
            </a:r>
            <a:endParaRPr/>
          </a:p>
          <a:p>
            <a:pPr indent="-214312" lvl="1" marL="557213" rtl="0" algn="l">
              <a:lnSpc>
                <a:spcPct val="90000"/>
              </a:lnSpc>
              <a:spcBef>
                <a:spcPts val="720"/>
              </a:spcBef>
              <a:spcAft>
                <a:spcPts val="0"/>
              </a:spcAft>
              <a:buSzPts val="1800"/>
              <a:buFont typeface="Tahoma"/>
              <a:buNone/>
            </a:pPr>
            <a:r>
              <a:rPr lang="en-US" sz="1800"/>
              <a:t>Use(friends, U64)					</a:t>
            </a:r>
            <a:r>
              <a:rPr lang="en-US" sz="1800">
                <a:solidFill>
                  <a:srgbClr val="CC3300"/>
                </a:solidFill>
              </a:rPr>
              <a:t>(7)</a:t>
            </a:r>
            <a:r>
              <a:rPr lang="en-US" sz="1200"/>
              <a:t> </a:t>
            </a:r>
            <a:endParaRPr/>
          </a:p>
          <a:p>
            <a:pPr indent="-214312" lvl="1" marL="557213" rtl="0" algn="l">
              <a:lnSpc>
                <a:spcPct val="90000"/>
              </a:lnSpc>
              <a:spcBef>
                <a:spcPts val="720"/>
              </a:spcBef>
              <a:spcAft>
                <a:spcPts val="0"/>
              </a:spcAft>
              <a:buSzPts val="1800"/>
              <a:buFont typeface="Tahoma"/>
              <a:buNone/>
            </a:pPr>
            <a:r>
              <a:rPr lang="en-US" sz="1800"/>
              <a:t>Runs(U64, N64 games)					</a:t>
            </a:r>
            <a:r>
              <a:rPr lang="en-US" sz="1800">
                <a:solidFill>
                  <a:srgbClr val="CC3300"/>
                </a:solidFill>
              </a:rPr>
              <a:t>(8)</a:t>
            </a:r>
            <a:endParaRPr/>
          </a:p>
          <a:p>
            <a:pPr indent="-214312" lvl="1" marL="557213" rtl="0" algn="l">
              <a:lnSpc>
                <a:spcPct val="90000"/>
              </a:lnSpc>
              <a:spcBef>
                <a:spcPts val="600"/>
              </a:spcBef>
              <a:spcAft>
                <a:spcPts val="0"/>
              </a:spcAft>
              <a:buSzPts val="1500"/>
              <a:buFont typeface="Tahoma"/>
              <a:buNone/>
            </a:pPr>
            <a:r>
              <a:rPr lang="en-US" sz="1500"/>
              <a:t>Provide(Reality Man, friends, U64)				</a:t>
            </a:r>
            <a:r>
              <a:rPr lang="en-US" sz="1500">
                <a:solidFill>
                  <a:srgbClr val="CC3300"/>
                </a:solidFill>
              </a:rPr>
              <a:t>(9)</a:t>
            </a:r>
            <a:endParaRPr/>
          </a:p>
          <a:p>
            <a:pPr indent="-214312" lvl="1" marL="557213" rtl="0" algn="l">
              <a:lnSpc>
                <a:spcPct val="90000"/>
              </a:lnSpc>
              <a:spcBef>
                <a:spcPts val="600"/>
              </a:spcBef>
              <a:spcAft>
                <a:spcPts val="0"/>
              </a:spcAft>
              <a:buSzPts val="1500"/>
              <a:buFont typeface="Tahoma"/>
              <a:buNone/>
            </a:pPr>
            <a:r>
              <a:rPr lang="en-US" sz="1500"/>
              <a:t>Emulator(U64)						</a:t>
            </a:r>
            <a:r>
              <a:rPr lang="en-US" sz="1500">
                <a:solidFill>
                  <a:srgbClr val="CC3300"/>
                </a:solidFill>
              </a:rPr>
              <a:t>(10)</a:t>
            </a:r>
            <a:endParaRPr/>
          </a:p>
          <a:p>
            <a:pPr indent="-214312" lvl="1" marL="557213" rtl="0" algn="l">
              <a:lnSpc>
                <a:spcPct val="90000"/>
              </a:lnSpc>
              <a:spcBef>
                <a:spcPts val="600"/>
              </a:spcBef>
              <a:spcAft>
                <a:spcPts val="0"/>
              </a:spcAft>
              <a:buSzPts val="1500"/>
              <a:buFont typeface="Tahoma"/>
              <a:buNone/>
            </a:pPr>
            <a:r>
              <a:rPr lang="en-US" sz="1500"/>
              <a:t>Criminal(Reality Man)					(</a:t>
            </a:r>
            <a:r>
              <a:rPr lang="en-US" sz="1500">
                <a:solidFill>
                  <a:srgbClr val="CC3300"/>
                </a:solidFill>
              </a:rPr>
              <a:t>11</a:t>
            </a:r>
            <a:r>
              <a:rPr lang="en-US" sz="1500"/>
              <a:t>)</a:t>
            </a:r>
            <a:endParaRPr/>
          </a:p>
          <a:p>
            <a:pPr indent="-161925" lvl="0" marL="257175" rtl="0" algn="l">
              <a:lnSpc>
                <a:spcPct val="90000"/>
              </a:lnSpc>
              <a:spcBef>
                <a:spcPts val="600"/>
              </a:spcBef>
              <a:spcAft>
                <a:spcPts val="0"/>
              </a:spcAft>
              <a:buSzPts val="1500"/>
              <a:buFont typeface="Tahoma"/>
              <a:buNone/>
            </a:pPr>
            <a:r>
              <a:t/>
            </a:r>
            <a:endParaRPr/>
          </a:p>
          <a:p>
            <a:pPr indent="-257175" lvl="0" marL="257175" rtl="0" algn="l">
              <a:lnSpc>
                <a:spcPct val="90000"/>
              </a:lnSpc>
              <a:spcBef>
                <a:spcPts val="600"/>
              </a:spcBef>
              <a:spcAft>
                <a:spcPts val="0"/>
              </a:spcAft>
              <a:buSzPts val="1500"/>
              <a:buFont typeface="Tahoma"/>
              <a:buChar char="•"/>
            </a:pPr>
            <a:r>
              <a:rPr lang="en-US"/>
              <a:t>Which results in the final conclusion: 	Criminal(Reality Man)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87" name="Google Shape;487;p4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8" name="Google Shape;488;p4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a:t>
            </a:r>
            <a:endParaRPr/>
          </a:p>
        </p:txBody>
      </p:sp>
      <p:sp>
        <p:nvSpPr>
          <p:cNvPr id="489" name="Google Shape;489;p44"/>
          <p:cNvSpPr txBox="1"/>
          <p:nvPr>
            <p:ph idx="1" type="body"/>
          </p:nvPr>
        </p:nvSpPr>
        <p:spPr>
          <a:xfrm>
            <a:off x="457200" y="1581150"/>
            <a:ext cx="8178800" cy="296227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800"/>
              <a:buFont typeface="Tahoma"/>
              <a:buChar char="•"/>
            </a:pPr>
            <a:r>
              <a:rPr lang="en-US" sz="1800"/>
              <a:t>Forward Chaining acts like a breadth-first search at the top level, with depth-first sub-searches.</a:t>
            </a:r>
            <a:endParaRPr/>
          </a:p>
          <a:p>
            <a:pPr indent="-142875" lvl="0" marL="257175" rtl="0" algn="l">
              <a:lnSpc>
                <a:spcPct val="90000"/>
              </a:lnSpc>
              <a:spcBef>
                <a:spcPts val="720"/>
              </a:spcBef>
              <a:spcAft>
                <a:spcPts val="0"/>
              </a:spcAft>
              <a:buSzPts val="1800"/>
              <a:buFont typeface="Tahoma"/>
              <a:buNone/>
            </a:pPr>
            <a:r>
              <a:t/>
            </a:r>
            <a:endParaRPr sz="1800"/>
          </a:p>
          <a:p>
            <a:pPr indent="-257175" lvl="0" marL="257175" rtl="0" algn="l">
              <a:lnSpc>
                <a:spcPct val="90000"/>
              </a:lnSpc>
              <a:spcBef>
                <a:spcPts val="720"/>
              </a:spcBef>
              <a:spcAft>
                <a:spcPts val="0"/>
              </a:spcAft>
              <a:buSzPts val="1800"/>
              <a:buFont typeface="Tahoma"/>
              <a:buChar char="•"/>
            </a:pPr>
            <a:r>
              <a:rPr lang="en-US" sz="1800"/>
              <a:t>Since the search space spans the entire KB, a large KB must be organized in an intelligent manner in order to enable efficient searches in reasonable time.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495" name="Google Shape;495;p4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6" name="Google Shape;496;p45"/>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497" name="Google Shape;497;p45"/>
          <p:cNvSpPr txBox="1"/>
          <p:nvPr>
            <p:ph idx="1" type="body"/>
          </p:nvPr>
        </p:nvSpPr>
        <p:spPr>
          <a:xfrm>
            <a:off x="228600" y="1085850"/>
            <a:ext cx="8763000" cy="3538538"/>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2400"/>
              <a:buFont typeface="Tahoma"/>
              <a:buChar char="•"/>
            </a:pPr>
            <a:r>
              <a:rPr lang="en-US" sz="2400"/>
              <a:t>The algorithm </a:t>
            </a:r>
            <a:r>
              <a:rPr lang="en-US" sz="1600"/>
              <a:t>(available in detail in textbook)</a:t>
            </a:r>
            <a:r>
              <a:rPr lang="en-US" sz="2400"/>
              <a:t>:</a:t>
            </a:r>
            <a:endParaRPr/>
          </a:p>
          <a:p>
            <a:pPr indent="-214312" lvl="1" marL="557213" rtl="0" algn="l">
              <a:lnSpc>
                <a:spcPct val="90000"/>
              </a:lnSpc>
              <a:spcBef>
                <a:spcPts val="720"/>
              </a:spcBef>
              <a:spcAft>
                <a:spcPts val="0"/>
              </a:spcAft>
              <a:buSzPts val="1800"/>
              <a:buFont typeface="Tahoma"/>
              <a:buChar char="•"/>
            </a:pPr>
            <a:r>
              <a:rPr lang="en-US" sz="1800"/>
              <a:t>a knowledge base KB</a:t>
            </a:r>
            <a:endParaRPr/>
          </a:p>
          <a:p>
            <a:pPr indent="-214312" lvl="1" marL="557213" rtl="0" algn="l">
              <a:lnSpc>
                <a:spcPct val="90000"/>
              </a:lnSpc>
              <a:spcBef>
                <a:spcPts val="720"/>
              </a:spcBef>
              <a:spcAft>
                <a:spcPts val="0"/>
              </a:spcAft>
              <a:buSzPts val="1800"/>
              <a:buFont typeface="Tahoma"/>
              <a:buChar char="•"/>
            </a:pPr>
            <a:r>
              <a:rPr lang="en-US" sz="1800"/>
              <a:t>a desired conclusion c or question q</a:t>
            </a:r>
            <a:endParaRPr/>
          </a:p>
          <a:p>
            <a:pPr indent="-214312" lvl="1" marL="557213" rtl="0" algn="l">
              <a:lnSpc>
                <a:spcPct val="90000"/>
              </a:lnSpc>
              <a:spcBef>
                <a:spcPts val="720"/>
              </a:spcBef>
              <a:spcAft>
                <a:spcPts val="0"/>
              </a:spcAft>
              <a:buSzPts val="1800"/>
              <a:buFont typeface="Tahoma"/>
              <a:buChar char="•"/>
            </a:pPr>
            <a:r>
              <a:rPr lang="en-US" sz="1800"/>
              <a:t>finds all sentences that are answers to q in KB </a:t>
            </a:r>
            <a:r>
              <a:rPr i="1" lang="en-US" sz="1800"/>
              <a:t>or</a:t>
            </a:r>
            <a:r>
              <a:rPr lang="en-US" sz="1800"/>
              <a:t> prove c</a:t>
            </a:r>
            <a:endParaRPr/>
          </a:p>
          <a:p>
            <a:pPr indent="-171450" lvl="2" marL="857250" rtl="0" algn="l">
              <a:lnSpc>
                <a:spcPct val="90000"/>
              </a:lnSpc>
              <a:spcBef>
                <a:spcPts val="640"/>
              </a:spcBef>
              <a:spcAft>
                <a:spcPts val="0"/>
              </a:spcAft>
              <a:buSzPts val="1600"/>
              <a:buFont typeface="Tahoma"/>
              <a:buChar char="•"/>
            </a:pPr>
            <a:r>
              <a:rPr lang="en-US" sz="1600"/>
              <a:t>if q is directly provable by premises in KB, infer q and remember how q was inferred (building a list of answers).</a:t>
            </a:r>
            <a:endParaRPr/>
          </a:p>
          <a:p>
            <a:pPr indent="-171450" lvl="2" marL="857250" rtl="0" algn="l">
              <a:lnSpc>
                <a:spcPct val="90000"/>
              </a:lnSpc>
              <a:spcBef>
                <a:spcPts val="640"/>
              </a:spcBef>
              <a:spcAft>
                <a:spcPts val="0"/>
              </a:spcAft>
              <a:buSzPts val="1600"/>
              <a:buFont typeface="Tahoma"/>
              <a:buChar char="•"/>
            </a:pPr>
            <a:r>
              <a:rPr lang="en-US" sz="1600"/>
              <a:t>find all implications that have q as a consequent.</a:t>
            </a:r>
            <a:endParaRPr/>
          </a:p>
          <a:p>
            <a:pPr indent="-171450" lvl="2" marL="857250" rtl="0" algn="l">
              <a:lnSpc>
                <a:spcPct val="90000"/>
              </a:lnSpc>
              <a:spcBef>
                <a:spcPts val="640"/>
              </a:spcBef>
              <a:spcAft>
                <a:spcPts val="0"/>
              </a:spcAft>
              <a:buSzPts val="1600"/>
              <a:buFont typeface="Tahoma"/>
              <a:buChar char="•"/>
            </a:pPr>
            <a:r>
              <a:rPr lang="en-US" sz="1600"/>
              <a:t>for each of these implications, find out whether all of its premises are now in the KB, in which case infer the consequent and add it to the KB, remembering how it was inferred.  If necessary, attempt to prove the implication also via backward chaining</a:t>
            </a:r>
            <a:endParaRPr/>
          </a:p>
          <a:p>
            <a:pPr indent="-171450" lvl="2" marL="857250" rtl="0" algn="l">
              <a:lnSpc>
                <a:spcPct val="90000"/>
              </a:lnSpc>
              <a:spcBef>
                <a:spcPts val="640"/>
              </a:spcBef>
              <a:spcAft>
                <a:spcPts val="0"/>
              </a:spcAft>
              <a:buSzPts val="1600"/>
              <a:buFont typeface="Tahoma"/>
              <a:buChar char="•"/>
            </a:pPr>
            <a:r>
              <a:rPr lang="en-US" sz="1600"/>
              <a:t>premises that are conjuncts are processed one conjunct at a time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503" name="Google Shape;503;p4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4" name="Google Shape;504;p46"/>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505" name="Google Shape;505;p46"/>
          <p:cNvSpPr txBox="1"/>
          <p:nvPr>
            <p:ph idx="1" type="body"/>
          </p:nvPr>
        </p:nvSpPr>
        <p:spPr>
          <a:xfrm>
            <a:off x="469900" y="1200150"/>
            <a:ext cx="7988300" cy="3314700"/>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800"/>
              <a:buFont typeface="Tahoma"/>
              <a:buChar char="•"/>
            </a:pPr>
            <a:r>
              <a:rPr lang="en-US" sz="1800"/>
              <a:t>Question:  Has Reality Man done anything criminal?</a:t>
            </a:r>
            <a:endParaRPr/>
          </a:p>
          <a:p>
            <a:pPr indent="-214312" lvl="1" marL="557213" rtl="0" algn="l">
              <a:lnSpc>
                <a:spcPct val="90000"/>
              </a:lnSpc>
              <a:spcBef>
                <a:spcPts val="720"/>
              </a:spcBef>
              <a:spcAft>
                <a:spcPts val="0"/>
              </a:spcAft>
              <a:buSzPts val="1500"/>
              <a:buFont typeface="Tahoma"/>
              <a:buChar char="•"/>
            </a:pPr>
            <a:r>
              <a:rPr lang="en-US" sz="1500"/>
              <a:t>C</a:t>
            </a:r>
            <a:r>
              <a:rPr lang="en-US" sz="1800"/>
              <a:t>riminal(Reality Man)</a:t>
            </a:r>
            <a:endParaRPr/>
          </a:p>
          <a:p>
            <a:pPr indent="-100012" lvl="1" marL="557213" rtl="0" algn="l">
              <a:lnSpc>
                <a:spcPct val="90000"/>
              </a:lnSpc>
              <a:spcBef>
                <a:spcPts val="720"/>
              </a:spcBef>
              <a:spcAft>
                <a:spcPts val="0"/>
              </a:spcAft>
              <a:buSzPts val="1800"/>
              <a:buFont typeface="Tahoma"/>
              <a:buNone/>
            </a:pPr>
            <a:r>
              <a:t/>
            </a:r>
            <a:endParaRPr sz="1800"/>
          </a:p>
          <a:p>
            <a:pPr indent="-257175" lvl="0" marL="257175" rtl="0" algn="l">
              <a:lnSpc>
                <a:spcPct val="90000"/>
              </a:lnSpc>
              <a:spcBef>
                <a:spcPts val="720"/>
              </a:spcBef>
              <a:spcAft>
                <a:spcPts val="0"/>
              </a:spcAft>
              <a:buSzPts val="1800"/>
              <a:buFont typeface="Tahoma"/>
              <a:buChar char="•"/>
            </a:pPr>
            <a:r>
              <a:rPr lang="en-US" sz="1800"/>
              <a:t>Possible answers</a:t>
            </a:r>
            <a:r>
              <a:rPr lang="en-US"/>
              <a:t>:</a:t>
            </a:r>
            <a:endParaRPr/>
          </a:p>
          <a:p>
            <a:pPr indent="-214312" lvl="1" marL="557213" rtl="0" algn="l">
              <a:lnSpc>
                <a:spcPct val="90000"/>
              </a:lnSpc>
              <a:spcBef>
                <a:spcPts val="600"/>
              </a:spcBef>
              <a:spcAft>
                <a:spcPts val="0"/>
              </a:spcAft>
              <a:buSzPts val="1500"/>
              <a:buFont typeface="Tahoma"/>
              <a:buChar char="•"/>
            </a:pPr>
            <a:r>
              <a:rPr lang="en-US" sz="1500"/>
              <a:t>Steal(x, y) ⇒ Criminal(x)</a:t>
            </a:r>
            <a:endParaRPr/>
          </a:p>
          <a:p>
            <a:pPr indent="-214312" lvl="1" marL="557213" rtl="0" algn="l">
              <a:lnSpc>
                <a:spcPct val="90000"/>
              </a:lnSpc>
              <a:spcBef>
                <a:spcPts val="600"/>
              </a:spcBef>
              <a:spcAft>
                <a:spcPts val="0"/>
              </a:spcAft>
              <a:buSzPts val="1500"/>
              <a:buFont typeface="Tahoma"/>
              <a:buChar char="•"/>
            </a:pPr>
            <a:r>
              <a:rPr lang="en-US" sz="1500"/>
              <a:t>Kill(x, y) ⇒ Criminal(x)</a:t>
            </a:r>
            <a:endParaRPr/>
          </a:p>
          <a:p>
            <a:pPr indent="-214312" lvl="1" marL="557213" rtl="0" algn="l">
              <a:lnSpc>
                <a:spcPct val="90000"/>
              </a:lnSpc>
              <a:spcBef>
                <a:spcPts val="600"/>
              </a:spcBef>
              <a:spcAft>
                <a:spcPts val="0"/>
              </a:spcAft>
              <a:buSzPts val="1500"/>
              <a:buFont typeface="Tahoma"/>
              <a:buChar char="•"/>
            </a:pPr>
            <a:r>
              <a:rPr lang="en-US" sz="1500"/>
              <a:t>Grow(x, y) ∧ Illegal(y) ⇒ Criminal(x)</a:t>
            </a:r>
            <a:endParaRPr/>
          </a:p>
          <a:p>
            <a:pPr indent="-214312" lvl="1" marL="557213" rtl="0" algn="l">
              <a:lnSpc>
                <a:spcPct val="90000"/>
              </a:lnSpc>
              <a:spcBef>
                <a:spcPts val="600"/>
              </a:spcBef>
              <a:spcAft>
                <a:spcPts val="0"/>
              </a:spcAft>
              <a:buSzPts val="1500"/>
              <a:buFont typeface="Tahoma"/>
              <a:buChar char="•"/>
            </a:pPr>
            <a:r>
              <a:rPr lang="en-US" sz="1500"/>
              <a:t>HaveSillyName(x) ⇒ Criminal(x)</a:t>
            </a:r>
            <a:endParaRPr/>
          </a:p>
          <a:p>
            <a:pPr indent="-214312" lvl="1" marL="557213" rtl="0" algn="l">
              <a:spcBef>
                <a:spcPts val="600"/>
              </a:spcBef>
              <a:spcAft>
                <a:spcPts val="0"/>
              </a:spcAft>
              <a:buSzPts val="1500"/>
              <a:buFont typeface="Tahoma"/>
              <a:buChar char="•"/>
            </a:pPr>
            <a:r>
              <a:rPr lang="en-US" sz="1500"/>
              <a:t>Programmer(x) ∧ Emulator(y) ∧ People(z) ∧ Provide(x,z,y) ⇒Criminal(x)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511" name="Google Shape;511;p4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2" name="Google Shape;512;p47"/>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513" name="Google Shape;513;p47"/>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500"/>
              <a:buFont typeface="Tahoma"/>
              <a:buChar char="•"/>
            </a:pPr>
            <a:r>
              <a:rPr lang="en-US"/>
              <a:t>Question:  Has Reality Man done anything criminal?</a:t>
            </a:r>
            <a:endParaRPr/>
          </a:p>
          <a:p>
            <a:pPr indent="-257175" lvl="0" marL="257175" rtl="0" algn="l">
              <a:lnSpc>
                <a:spcPct val="90000"/>
              </a:lnSpc>
              <a:spcBef>
                <a:spcPts val="600"/>
              </a:spcBef>
              <a:spcAft>
                <a:spcPts val="0"/>
              </a:spcAft>
              <a:buSzPts val="1500"/>
              <a:buFont typeface="Tahoma"/>
              <a:buNone/>
            </a:pPr>
            <a:r>
              <a:t/>
            </a:r>
            <a:endParaRPr/>
          </a:p>
          <a:p>
            <a:pPr indent="-257175" lvl="0" marL="257175" rtl="0" algn="ctr">
              <a:lnSpc>
                <a:spcPct val="90000"/>
              </a:lnSpc>
              <a:spcBef>
                <a:spcPts val="540"/>
              </a:spcBef>
              <a:spcAft>
                <a:spcPts val="0"/>
              </a:spcAft>
              <a:buSzPts val="1350"/>
              <a:buFont typeface="Tahoma"/>
              <a:buNone/>
            </a:pPr>
            <a:r>
              <a:t/>
            </a:r>
            <a:endParaRPr sz="1350"/>
          </a:p>
        </p:txBody>
      </p:sp>
      <p:sp>
        <p:nvSpPr>
          <p:cNvPr id="514" name="Google Shape;514;p47"/>
          <p:cNvSpPr/>
          <p:nvPr/>
        </p:nvSpPr>
        <p:spPr>
          <a:xfrm>
            <a:off x="3977874" y="2171700"/>
            <a:ext cx="1389600" cy="3465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520" name="Google Shape;520;p4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1" name="Google Shape;521;p4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522" name="Google Shape;522;p48"/>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500"/>
              <a:buFont typeface="Tahoma"/>
              <a:buChar char="•"/>
            </a:pPr>
            <a:r>
              <a:rPr lang="en-US"/>
              <a:t>Question:  Has Reality Man done anything criminal?</a:t>
            </a:r>
            <a:endParaRPr sz="1350"/>
          </a:p>
        </p:txBody>
      </p:sp>
      <p:sp>
        <p:nvSpPr>
          <p:cNvPr id="523" name="Google Shape;523;p48"/>
          <p:cNvSpPr/>
          <p:nvPr/>
        </p:nvSpPr>
        <p:spPr>
          <a:xfrm>
            <a:off x="4031449" y="2193125"/>
            <a:ext cx="13245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524" name="Google Shape;524;p48"/>
          <p:cNvSpPr/>
          <p:nvPr/>
        </p:nvSpPr>
        <p:spPr>
          <a:xfrm>
            <a:off x="2088349" y="2764625"/>
            <a:ext cx="11409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Steal(x,y)</a:t>
            </a:r>
            <a:endParaRPr/>
          </a:p>
        </p:txBody>
      </p:sp>
      <p:cxnSp>
        <p:nvCxnSpPr>
          <p:cNvPr id="525" name="Google Shape;525;p48"/>
          <p:cNvCxnSpPr>
            <a:stCxn id="523" idx="2"/>
            <a:endCxn id="524" idx="0"/>
          </p:cNvCxnSpPr>
          <p:nvPr/>
        </p:nvCxnSpPr>
        <p:spPr>
          <a:xfrm flipH="1">
            <a:off x="2658799" y="2479025"/>
            <a:ext cx="2034900" cy="285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531" name="Google Shape;531;p4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p4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533" name="Google Shape;533;p49"/>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Question:  Has Reality Man done anything criminal?</a:t>
            </a:r>
            <a:endParaRPr/>
          </a:p>
          <a:p>
            <a:pPr indent="-257175" lvl="0" marL="257175" rtl="0" algn="l">
              <a:spcBef>
                <a:spcPts val="600"/>
              </a:spcBef>
              <a:spcAft>
                <a:spcPts val="0"/>
              </a:spcAft>
              <a:buSzPts val="1500"/>
              <a:buFont typeface="Tahoma"/>
              <a:buNone/>
            </a:pPr>
            <a:r>
              <a:t/>
            </a:r>
            <a:endParaRPr/>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l">
              <a:spcBef>
                <a:spcPts val="540"/>
              </a:spcBef>
              <a:spcAft>
                <a:spcPts val="0"/>
              </a:spcAft>
              <a:buSzPts val="1350"/>
              <a:buFont typeface="Tahoma"/>
              <a:buNone/>
            </a:pPr>
            <a:r>
              <a:rPr lang="en-US" sz="1350"/>
              <a:t>	   		FAIL</a:t>
            </a:r>
            <a:endParaRPr/>
          </a:p>
        </p:txBody>
      </p:sp>
      <p:sp>
        <p:nvSpPr>
          <p:cNvPr id="534" name="Google Shape;534;p49"/>
          <p:cNvSpPr/>
          <p:nvPr/>
        </p:nvSpPr>
        <p:spPr>
          <a:xfrm>
            <a:off x="4057650" y="2524125"/>
            <a:ext cx="14226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535" name="Google Shape;535;p49"/>
          <p:cNvSpPr/>
          <p:nvPr/>
        </p:nvSpPr>
        <p:spPr>
          <a:xfrm>
            <a:off x="2114550" y="3095625"/>
            <a:ext cx="13086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Steal(x,y)</a:t>
            </a:r>
            <a:endParaRPr/>
          </a:p>
        </p:txBody>
      </p:sp>
      <p:cxnSp>
        <p:nvCxnSpPr>
          <p:cNvPr id="536" name="Google Shape;536;p49"/>
          <p:cNvCxnSpPr>
            <a:stCxn id="534" idx="2"/>
            <a:endCxn id="535" idx="0"/>
          </p:cNvCxnSpPr>
          <p:nvPr/>
        </p:nvCxnSpPr>
        <p:spPr>
          <a:xfrm flipH="1">
            <a:off x="2768850" y="2810025"/>
            <a:ext cx="2000100" cy="285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41" name="Google Shape;141;p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 name="Google Shape;142;p5"/>
          <p:cNvSpPr txBox="1"/>
          <p:nvPr>
            <p:ph type="title"/>
          </p:nvPr>
        </p:nvSpPr>
        <p:spPr>
          <a:xfrm>
            <a:off x="1257300" y="114300"/>
            <a:ext cx="6686550" cy="57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Desirable Properties of Inference Procedures</a:t>
            </a:r>
            <a:endParaRPr/>
          </a:p>
        </p:txBody>
      </p:sp>
      <p:grpSp>
        <p:nvGrpSpPr>
          <p:cNvPr id="143" name="Google Shape;143;p5"/>
          <p:cNvGrpSpPr/>
          <p:nvPr/>
        </p:nvGrpSpPr>
        <p:grpSpPr>
          <a:xfrm>
            <a:off x="1640681" y="1489472"/>
            <a:ext cx="5770960" cy="2902744"/>
            <a:chOff x="418" y="771"/>
            <a:chExt cx="4847" cy="2438"/>
          </a:xfrm>
        </p:grpSpPr>
        <p:cxnSp>
          <p:nvCxnSpPr>
            <p:cNvPr id="144" name="Google Shape;144;p5"/>
            <p:cNvCxnSpPr/>
            <p:nvPr/>
          </p:nvCxnSpPr>
          <p:spPr>
            <a:xfrm>
              <a:off x="1824" y="1584"/>
              <a:ext cx="2496" cy="0"/>
            </a:xfrm>
            <a:prstGeom prst="straightConnector1">
              <a:avLst/>
            </a:prstGeom>
            <a:noFill/>
            <a:ln cap="flat" cmpd="sng" w="25400">
              <a:solidFill>
                <a:schemeClr val="dk1"/>
              </a:solidFill>
              <a:prstDash val="solid"/>
              <a:round/>
              <a:headEnd len="med" w="med" type="none"/>
              <a:tailEnd len="med" w="med" type="triangle"/>
            </a:ln>
          </p:spPr>
        </p:cxnSp>
        <p:cxnSp>
          <p:nvCxnSpPr>
            <p:cNvPr id="145" name="Google Shape;145;p5"/>
            <p:cNvCxnSpPr/>
            <p:nvPr/>
          </p:nvCxnSpPr>
          <p:spPr>
            <a:xfrm>
              <a:off x="816" y="1680"/>
              <a:ext cx="0" cy="1296"/>
            </a:xfrm>
            <a:prstGeom prst="straightConnector1">
              <a:avLst/>
            </a:prstGeom>
            <a:noFill/>
            <a:ln cap="flat" cmpd="sng" w="25400">
              <a:solidFill>
                <a:schemeClr val="dk1"/>
              </a:solidFill>
              <a:prstDash val="solid"/>
              <a:round/>
              <a:headEnd len="med" w="med" type="none"/>
              <a:tailEnd len="med" w="med" type="triangle"/>
            </a:ln>
          </p:spPr>
        </p:cxnSp>
        <p:cxnSp>
          <p:nvCxnSpPr>
            <p:cNvPr id="146" name="Google Shape;146;p5"/>
            <p:cNvCxnSpPr/>
            <p:nvPr/>
          </p:nvCxnSpPr>
          <p:spPr>
            <a:xfrm>
              <a:off x="1200" y="3072"/>
              <a:ext cx="3456" cy="0"/>
            </a:xfrm>
            <a:prstGeom prst="straightConnector1">
              <a:avLst/>
            </a:prstGeom>
            <a:noFill/>
            <a:ln cap="flat" cmpd="sng" w="25400">
              <a:solidFill>
                <a:schemeClr val="dk1"/>
              </a:solidFill>
              <a:prstDash val="solid"/>
              <a:round/>
              <a:headEnd len="med" w="med" type="none"/>
              <a:tailEnd len="med" w="med" type="triangle"/>
            </a:ln>
          </p:spPr>
        </p:cxnSp>
        <p:cxnSp>
          <p:nvCxnSpPr>
            <p:cNvPr id="147" name="Google Shape;147;p5"/>
            <p:cNvCxnSpPr/>
            <p:nvPr/>
          </p:nvCxnSpPr>
          <p:spPr>
            <a:xfrm>
              <a:off x="4944" y="1680"/>
              <a:ext cx="0" cy="1248"/>
            </a:xfrm>
            <a:prstGeom prst="straightConnector1">
              <a:avLst/>
            </a:prstGeom>
            <a:noFill/>
            <a:ln cap="flat" cmpd="sng" w="25400">
              <a:solidFill>
                <a:schemeClr val="dk1"/>
              </a:solidFill>
              <a:prstDash val="solid"/>
              <a:round/>
              <a:headEnd len="med" w="med" type="none"/>
              <a:tailEnd len="med" w="med" type="triangle"/>
            </a:ln>
          </p:spPr>
        </p:cxnSp>
        <p:sp>
          <p:nvSpPr>
            <p:cNvPr id="148" name="Google Shape;148;p5"/>
            <p:cNvSpPr txBox="1"/>
            <p:nvPr/>
          </p:nvSpPr>
          <p:spPr>
            <a:xfrm>
              <a:off x="2544" y="1344"/>
              <a:ext cx="754" cy="4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Entail</a:t>
              </a:r>
              <a:endParaRPr/>
            </a:p>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    </a:t>
              </a:r>
              <a:endParaRPr/>
            </a:p>
          </p:txBody>
        </p:sp>
        <p:sp>
          <p:nvSpPr>
            <p:cNvPr id="149" name="Google Shape;149;p5"/>
            <p:cNvSpPr txBox="1"/>
            <p:nvPr/>
          </p:nvSpPr>
          <p:spPr>
            <a:xfrm>
              <a:off x="2256" y="2784"/>
              <a:ext cx="1242" cy="2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Follows – from</a:t>
              </a:r>
              <a:r>
                <a:rPr baseline="30000" lang="en-US" sz="1500">
                  <a:solidFill>
                    <a:schemeClr val="dk1"/>
                  </a:solidFill>
                  <a:latin typeface="Times New Roman"/>
                  <a:ea typeface="Times New Roman"/>
                  <a:cs typeface="Times New Roman"/>
                  <a:sym typeface="Times New Roman"/>
                </a:rPr>
                <a:t>-1</a:t>
              </a:r>
              <a:endParaRPr/>
            </a:p>
          </p:txBody>
        </p:sp>
        <p:sp>
          <p:nvSpPr>
            <p:cNvPr id="150" name="Google Shape;150;p5"/>
            <p:cNvSpPr/>
            <p:nvPr/>
          </p:nvSpPr>
          <p:spPr>
            <a:xfrm>
              <a:off x="2002" y="771"/>
              <a:ext cx="1565" cy="4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Inference (derivation)</a:t>
              </a:r>
              <a:endParaRPr baseline="30000" sz="1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aseline="30000" sz="1500">
                <a:solidFill>
                  <a:schemeClr val="dk1"/>
                </a:solidFill>
                <a:latin typeface="Times New Roman"/>
                <a:ea typeface="Times New Roman"/>
                <a:cs typeface="Times New Roman"/>
                <a:sym typeface="Times New Roman"/>
              </a:endParaRPr>
            </a:p>
          </p:txBody>
        </p:sp>
        <p:cxnSp>
          <p:nvCxnSpPr>
            <p:cNvPr id="151" name="Google Shape;151;p5"/>
            <p:cNvCxnSpPr/>
            <p:nvPr/>
          </p:nvCxnSpPr>
          <p:spPr>
            <a:xfrm>
              <a:off x="4176" y="1056"/>
              <a:ext cx="528" cy="432"/>
            </a:xfrm>
            <a:prstGeom prst="straightConnector1">
              <a:avLst/>
            </a:prstGeom>
            <a:noFill/>
            <a:ln cap="flat" cmpd="sng" w="25400">
              <a:solidFill>
                <a:schemeClr val="dk1"/>
              </a:solidFill>
              <a:prstDash val="solid"/>
              <a:round/>
              <a:headEnd len="med" w="med" type="none"/>
              <a:tailEnd len="med" w="med" type="triangle"/>
            </a:ln>
          </p:spPr>
        </p:cxnSp>
        <p:cxnSp>
          <p:nvCxnSpPr>
            <p:cNvPr id="152" name="Google Shape;152;p5"/>
            <p:cNvCxnSpPr/>
            <p:nvPr/>
          </p:nvCxnSpPr>
          <p:spPr>
            <a:xfrm flipH="1">
              <a:off x="1008" y="1056"/>
              <a:ext cx="240" cy="384"/>
            </a:xfrm>
            <a:prstGeom prst="straightConnector1">
              <a:avLst/>
            </a:prstGeom>
            <a:noFill/>
            <a:ln cap="flat" cmpd="sng" w="25400">
              <a:solidFill>
                <a:schemeClr val="dk1"/>
              </a:solidFill>
              <a:prstDash val="solid"/>
              <a:round/>
              <a:headEnd len="med" w="med" type="none"/>
              <a:tailEnd len="med" w="med" type="none"/>
            </a:ln>
          </p:spPr>
        </p:cxnSp>
        <p:cxnSp>
          <p:nvCxnSpPr>
            <p:cNvPr id="153" name="Google Shape;153;p5"/>
            <p:cNvCxnSpPr/>
            <p:nvPr/>
          </p:nvCxnSpPr>
          <p:spPr>
            <a:xfrm>
              <a:off x="1248" y="1056"/>
              <a:ext cx="2928" cy="0"/>
            </a:xfrm>
            <a:prstGeom prst="straightConnector1">
              <a:avLst/>
            </a:prstGeom>
            <a:noFill/>
            <a:ln cap="flat" cmpd="sng" w="25400">
              <a:solidFill>
                <a:schemeClr val="dk1"/>
              </a:solidFill>
              <a:prstDash val="solid"/>
              <a:round/>
              <a:headEnd len="med" w="med" type="none"/>
              <a:tailEnd len="med" w="med" type="none"/>
            </a:ln>
          </p:spPr>
        </p:cxnSp>
        <p:cxnSp>
          <p:nvCxnSpPr>
            <p:cNvPr id="154" name="Google Shape;154;p5"/>
            <p:cNvCxnSpPr/>
            <p:nvPr/>
          </p:nvCxnSpPr>
          <p:spPr>
            <a:xfrm>
              <a:off x="2688" y="1104"/>
              <a:ext cx="0" cy="96"/>
            </a:xfrm>
            <a:prstGeom prst="straightConnector1">
              <a:avLst/>
            </a:prstGeom>
            <a:noFill/>
            <a:ln cap="flat" cmpd="sng" w="9525">
              <a:solidFill>
                <a:schemeClr val="dk1"/>
              </a:solidFill>
              <a:prstDash val="solid"/>
              <a:round/>
              <a:headEnd len="med" w="med" type="none"/>
              <a:tailEnd len="med" w="med" type="none"/>
            </a:ln>
          </p:spPr>
        </p:cxnSp>
        <p:cxnSp>
          <p:nvCxnSpPr>
            <p:cNvPr id="155" name="Google Shape;155;p5"/>
            <p:cNvCxnSpPr/>
            <p:nvPr/>
          </p:nvCxnSpPr>
          <p:spPr>
            <a:xfrm>
              <a:off x="2688" y="1152"/>
              <a:ext cx="96" cy="0"/>
            </a:xfrm>
            <a:prstGeom prst="straightConnector1">
              <a:avLst/>
            </a:prstGeom>
            <a:noFill/>
            <a:ln cap="flat" cmpd="sng" w="9525">
              <a:solidFill>
                <a:schemeClr val="dk1"/>
              </a:solidFill>
              <a:prstDash val="solid"/>
              <a:round/>
              <a:headEnd len="med" w="med" type="none"/>
              <a:tailEnd len="med" w="med" type="none"/>
            </a:ln>
          </p:spPr>
        </p:cxnSp>
        <p:cxnSp>
          <p:nvCxnSpPr>
            <p:cNvPr id="156" name="Google Shape;156;p5"/>
            <p:cNvCxnSpPr/>
            <p:nvPr/>
          </p:nvCxnSpPr>
          <p:spPr>
            <a:xfrm>
              <a:off x="2688" y="1632"/>
              <a:ext cx="0" cy="144"/>
            </a:xfrm>
            <a:prstGeom prst="straightConnector1">
              <a:avLst/>
            </a:prstGeom>
            <a:noFill/>
            <a:ln cap="flat" cmpd="sng" w="9525">
              <a:solidFill>
                <a:schemeClr val="dk1"/>
              </a:solidFill>
              <a:prstDash val="solid"/>
              <a:round/>
              <a:headEnd len="med" w="med" type="none"/>
              <a:tailEnd len="med" w="med" type="none"/>
            </a:ln>
          </p:spPr>
        </p:cxnSp>
        <p:cxnSp>
          <p:nvCxnSpPr>
            <p:cNvPr id="157" name="Google Shape;157;p5"/>
            <p:cNvCxnSpPr/>
            <p:nvPr/>
          </p:nvCxnSpPr>
          <p:spPr>
            <a:xfrm>
              <a:off x="2688" y="1680"/>
              <a:ext cx="144" cy="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5"/>
            <p:cNvCxnSpPr/>
            <p:nvPr/>
          </p:nvCxnSpPr>
          <p:spPr>
            <a:xfrm>
              <a:off x="2688" y="1728"/>
              <a:ext cx="144" cy="0"/>
            </a:xfrm>
            <a:prstGeom prst="straightConnector1">
              <a:avLst/>
            </a:prstGeom>
            <a:noFill/>
            <a:ln cap="flat" cmpd="sng" w="9525">
              <a:solidFill>
                <a:schemeClr val="dk1"/>
              </a:solidFill>
              <a:prstDash val="solid"/>
              <a:round/>
              <a:headEnd len="med" w="med" type="none"/>
              <a:tailEnd len="med" w="med" type="none"/>
            </a:ln>
          </p:spPr>
        </p:cxnSp>
        <p:sp>
          <p:nvSpPr>
            <p:cNvPr id="159" name="Google Shape;159;p5"/>
            <p:cNvSpPr txBox="1"/>
            <p:nvPr/>
          </p:nvSpPr>
          <p:spPr>
            <a:xfrm>
              <a:off x="418" y="2899"/>
              <a:ext cx="564" cy="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Facts</a:t>
              </a:r>
              <a:endParaRPr/>
            </a:p>
          </p:txBody>
        </p:sp>
        <p:sp>
          <p:nvSpPr>
            <p:cNvPr id="160" name="Google Shape;160;p5"/>
            <p:cNvSpPr txBox="1"/>
            <p:nvPr/>
          </p:nvSpPr>
          <p:spPr>
            <a:xfrm>
              <a:off x="4682" y="2853"/>
              <a:ext cx="489" cy="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Fact</a:t>
              </a:r>
              <a:endParaRPr/>
            </a:p>
          </p:txBody>
        </p:sp>
        <p:sp>
          <p:nvSpPr>
            <p:cNvPr id="161" name="Google Shape;161;p5"/>
            <p:cNvSpPr txBox="1"/>
            <p:nvPr/>
          </p:nvSpPr>
          <p:spPr>
            <a:xfrm>
              <a:off x="645" y="1402"/>
              <a:ext cx="931" cy="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Sentences</a:t>
              </a:r>
              <a:endParaRPr/>
            </a:p>
          </p:txBody>
        </p:sp>
        <p:sp>
          <p:nvSpPr>
            <p:cNvPr id="162" name="Google Shape;162;p5"/>
            <p:cNvSpPr txBox="1"/>
            <p:nvPr/>
          </p:nvSpPr>
          <p:spPr>
            <a:xfrm>
              <a:off x="4410" y="1402"/>
              <a:ext cx="855" cy="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Sentence</a:t>
              </a:r>
              <a:endParaRPr/>
            </a:p>
          </p:txBody>
        </p:sp>
      </p:grpSp>
      <p:cxnSp>
        <p:nvCxnSpPr>
          <p:cNvPr id="163" name="Google Shape;163;p5"/>
          <p:cNvCxnSpPr/>
          <p:nvPr/>
        </p:nvCxnSpPr>
        <p:spPr>
          <a:xfrm flipH="1" rot="10800000">
            <a:off x="1139428" y="2996803"/>
            <a:ext cx="6858000" cy="76200"/>
          </a:xfrm>
          <a:prstGeom prst="straightConnector1">
            <a:avLst/>
          </a:prstGeom>
          <a:solidFill>
            <a:schemeClr val="accent1"/>
          </a:solidFill>
          <a:ln cap="flat" cmpd="sng" w="9525">
            <a:solidFill>
              <a:schemeClr val="accent1"/>
            </a:solidFill>
            <a:prstDash val="dash"/>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542" name="Google Shape;542;p5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3" name="Google Shape;543;p5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544" name="Google Shape;544;p50"/>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Question:  Has Reality Man done anything criminal?</a:t>
            </a:r>
            <a:endParaRPr/>
          </a:p>
          <a:p>
            <a:pPr indent="-257175" lvl="0" marL="257175" rtl="0" algn="l">
              <a:spcBef>
                <a:spcPts val="600"/>
              </a:spcBef>
              <a:spcAft>
                <a:spcPts val="0"/>
              </a:spcAft>
              <a:buSzPts val="1500"/>
              <a:buFont typeface="Tahoma"/>
              <a:buNone/>
            </a:pPr>
            <a:r>
              <a:t/>
            </a:r>
            <a:endParaRPr/>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l">
              <a:spcBef>
                <a:spcPts val="540"/>
              </a:spcBef>
              <a:spcAft>
                <a:spcPts val="0"/>
              </a:spcAft>
              <a:buSzPts val="1350"/>
              <a:buFont typeface="Tahoma"/>
              <a:buNone/>
            </a:pPr>
            <a:r>
              <a:rPr lang="en-US" sz="1350"/>
              <a:t>	   		FAIL</a:t>
            </a:r>
            <a:endParaRPr/>
          </a:p>
        </p:txBody>
      </p:sp>
      <p:sp>
        <p:nvSpPr>
          <p:cNvPr id="545" name="Google Shape;545;p50"/>
          <p:cNvSpPr/>
          <p:nvPr/>
        </p:nvSpPr>
        <p:spPr>
          <a:xfrm>
            <a:off x="4057650" y="2524125"/>
            <a:ext cx="13488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546" name="Google Shape;546;p50"/>
          <p:cNvSpPr/>
          <p:nvPr/>
        </p:nvSpPr>
        <p:spPr>
          <a:xfrm>
            <a:off x="3486150" y="3095625"/>
            <a:ext cx="11829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Kill(x,y)</a:t>
            </a:r>
            <a:endParaRPr/>
          </a:p>
        </p:txBody>
      </p:sp>
      <p:cxnSp>
        <p:nvCxnSpPr>
          <p:cNvPr id="547" name="Google Shape;547;p50"/>
          <p:cNvCxnSpPr>
            <a:stCxn id="545" idx="2"/>
            <a:endCxn id="546" idx="0"/>
          </p:cNvCxnSpPr>
          <p:nvPr/>
        </p:nvCxnSpPr>
        <p:spPr>
          <a:xfrm flipH="1">
            <a:off x="4077750" y="2810025"/>
            <a:ext cx="654300" cy="285600"/>
          </a:xfrm>
          <a:prstGeom prst="straightConnector1">
            <a:avLst/>
          </a:prstGeom>
          <a:noFill/>
          <a:ln cap="flat" cmpd="sng" w="9525">
            <a:solidFill>
              <a:schemeClr val="dk1"/>
            </a:solidFill>
            <a:prstDash val="solid"/>
            <a:round/>
            <a:headEnd len="med" w="med" type="none"/>
            <a:tailEnd len="med" w="med" type="none"/>
          </a:ln>
        </p:spPr>
      </p:cxnSp>
      <p:sp>
        <p:nvSpPr>
          <p:cNvPr id="548" name="Google Shape;548;p50"/>
          <p:cNvSpPr/>
          <p:nvPr/>
        </p:nvSpPr>
        <p:spPr>
          <a:xfrm>
            <a:off x="1967749" y="3095625"/>
            <a:ext cx="11148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Steal(x,y)</a:t>
            </a:r>
            <a:endParaRPr/>
          </a:p>
        </p:txBody>
      </p:sp>
      <p:cxnSp>
        <p:nvCxnSpPr>
          <p:cNvPr id="549" name="Google Shape;549;p50"/>
          <p:cNvCxnSpPr>
            <a:stCxn id="545" idx="2"/>
            <a:endCxn id="548" idx="0"/>
          </p:cNvCxnSpPr>
          <p:nvPr/>
        </p:nvCxnSpPr>
        <p:spPr>
          <a:xfrm flipH="1">
            <a:off x="2525250" y="2810025"/>
            <a:ext cx="2206800" cy="285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555" name="Google Shape;555;p5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6" name="Google Shape;556;p5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557" name="Google Shape;557;p51"/>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Question:  Has Reality Man done anything criminal?</a:t>
            </a:r>
            <a:endParaRPr/>
          </a:p>
          <a:p>
            <a:pPr indent="-257175" lvl="0" marL="257175" rtl="0" algn="l">
              <a:spcBef>
                <a:spcPts val="600"/>
              </a:spcBef>
              <a:spcAft>
                <a:spcPts val="0"/>
              </a:spcAft>
              <a:buSzPts val="1500"/>
              <a:buFont typeface="Tahoma"/>
              <a:buNone/>
            </a:pPr>
            <a:r>
              <a:t/>
            </a:r>
            <a:endParaRPr/>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l">
              <a:spcBef>
                <a:spcPts val="540"/>
              </a:spcBef>
              <a:spcAft>
                <a:spcPts val="0"/>
              </a:spcAft>
              <a:buSzPts val="1350"/>
              <a:buFont typeface="Tahoma"/>
              <a:buNone/>
            </a:pPr>
            <a:r>
              <a:rPr lang="en-US" sz="1350"/>
              <a:t>	   		FAIL		FAIL</a:t>
            </a:r>
            <a:endParaRPr/>
          </a:p>
        </p:txBody>
      </p:sp>
      <p:sp>
        <p:nvSpPr>
          <p:cNvPr id="558" name="Google Shape;558;p51"/>
          <p:cNvSpPr/>
          <p:nvPr/>
        </p:nvSpPr>
        <p:spPr>
          <a:xfrm>
            <a:off x="4057650" y="2524125"/>
            <a:ext cx="14652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559" name="Google Shape;559;p51"/>
          <p:cNvSpPr/>
          <p:nvPr/>
        </p:nvSpPr>
        <p:spPr>
          <a:xfrm>
            <a:off x="3486150" y="3095625"/>
            <a:ext cx="11619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Kill(x,y)</a:t>
            </a:r>
            <a:endParaRPr/>
          </a:p>
        </p:txBody>
      </p:sp>
      <p:cxnSp>
        <p:nvCxnSpPr>
          <p:cNvPr id="560" name="Google Shape;560;p51"/>
          <p:cNvCxnSpPr>
            <a:stCxn id="558" idx="2"/>
            <a:endCxn id="559" idx="0"/>
          </p:cNvCxnSpPr>
          <p:nvPr/>
        </p:nvCxnSpPr>
        <p:spPr>
          <a:xfrm flipH="1">
            <a:off x="4067250" y="2810025"/>
            <a:ext cx="723000" cy="285600"/>
          </a:xfrm>
          <a:prstGeom prst="straightConnector1">
            <a:avLst/>
          </a:prstGeom>
          <a:noFill/>
          <a:ln cap="flat" cmpd="sng" w="9525">
            <a:solidFill>
              <a:schemeClr val="dk1"/>
            </a:solidFill>
            <a:prstDash val="solid"/>
            <a:round/>
            <a:headEnd len="med" w="med" type="none"/>
            <a:tailEnd len="med" w="med" type="none"/>
          </a:ln>
        </p:spPr>
      </p:cxnSp>
      <p:sp>
        <p:nvSpPr>
          <p:cNvPr id="561" name="Google Shape;561;p51"/>
          <p:cNvSpPr/>
          <p:nvPr/>
        </p:nvSpPr>
        <p:spPr>
          <a:xfrm>
            <a:off x="1920624" y="3095625"/>
            <a:ext cx="11619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Steal(x,y)</a:t>
            </a:r>
            <a:endParaRPr/>
          </a:p>
        </p:txBody>
      </p:sp>
      <p:cxnSp>
        <p:nvCxnSpPr>
          <p:cNvPr id="562" name="Google Shape;562;p51"/>
          <p:cNvCxnSpPr>
            <a:stCxn id="558" idx="2"/>
            <a:endCxn id="561" idx="0"/>
          </p:cNvCxnSpPr>
          <p:nvPr/>
        </p:nvCxnSpPr>
        <p:spPr>
          <a:xfrm flipH="1">
            <a:off x="2501550" y="2810025"/>
            <a:ext cx="2288700" cy="285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568" name="Google Shape;568;p5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9" name="Google Shape;569;p5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570" name="Google Shape;570;p52"/>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Question:  Has Reality Man done anything criminal?</a:t>
            </a:r>
            <a:endParaRPr/>
          </a:p>
          <a:p>
            <a:pPr indent="-257175" lvl="0" marL="257175" rtl="0" algn="l">
              <a:spcBef>
                <a:spcPts val="600"/>
              </a:spcBef>
              <a:spcAft>
                <a:spcPts val="0"/>
              </a:spcAft>
              <a:buSzPts val="1500"/>
              <a:buFont typeface="Tahoma"/>
              <a:buNone/>
            </a:pPr>
            <a:r>
              <a:t/>
            </a:r>
            <a:endParaRPr/>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l">
              <a:spcBef>
                <a:spcPts val="540"/>
              </a:spcBef>
              <a:spcAft>
                <a:spcPts val="0"/>
              </a:spcAft>
              <a:buSzPts val="1350"/>
              <a:buFont typeface="Tahoma"/>
              <a:buNone/>
            </a:pPr>
            <a:r>
              <a:rPr lang="en-US" sz="1350"/>
              <a:t>			FAIL		FAIL</a:t>
            </a:r>
            <a:endParaRPr/>
          </a:p>
        </p:txBody>
      </p:sp>
      <p:sp>
        <p:nvSpPr>
          <p:cNvPr id="571" name="Google Shape;571;p52"/>
          <p:cNvSpPr/>
          <p:nvPr/>
        </p:nvSpPr>
        <p:spPr>
          <a:xfrm>
            <a:off x="4057650" y="2632475"/>
            <a:ext cx="14535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572" name="Google Shape;572;p52"/>
          <p:cNvSpPr/>
          <p:nvPr/>
        </p:nvSpPr>
        <p:spPr>
          <a:xfrm>
            <a:off x="3281775" y="3146925"/>
            <a:ext cx="1166400" cy="342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Kill(x,y)</a:t>
            </a:r>
            <a:endParaRPr/>
          </a:p>
        </p:txBody>
      </p:sp>
      <p:cxnSp>
        <p:nvCxnSpPr>
          <p:cNvPr id="573" name="Google Shape;573;p52"/>
          <p:cNvCxnSpPr>
            <a:stCxn id="571" idx="2"/>
            <a:endCxn id="572" idx="0"/>
          </p:cNvCxnSpPr>
          <p:nvPr/>
        </p:nvCxnSpPr>
        <p:spPr>
          <a:xfrm flipH="1">
            <a:off x="3864900" y="2918375"/>
            <a:ext cx="919500" cy="228600"/>
          </a:xfrm>
          <a:prstGeom prst="straightConnector1">
            <a:avLst/>
          </a:prstGeom>
          <a:noFill/>
          <a:ln cap="flat" cmpd="sng" w="9525">
            <a:solidFill>
              <a:schemeClr val="dk1"/>
            </a:solidFill>
            <a:prstDash val="solid"/>
            <a:round/>
            <a:headEnd len="med" w="med" type="none"/>
            <a:tailEnd len="med" w="med" type="none"/>
          </a:ln>
        </p:spPr>
      </p:cxnSp>
      <p:sp>
        <p:nvSpPr>
          <p:cNvPr id="574" name="Google Shape;574;p52"/>
          <p:cNvSpPr/>
          <p:nvPr/>
        </p:nvSpPr>
        <p:spPr>
          <a:xfrm>
            <a:off x="1978051" y="3203975"/>
            <a:ext cx="11664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Steal(x,y)</a:t>
            </a:r>
            <a:endParaRPr/>
          </a:p>
        </p:txBody>
      </p:sp>
      <p:cxnSp>
        <p:nvCxnSpPr>
          <p:cNvPr id="575" name="Google Shape;575;p52"/>
          <p:cNvCxnSpPr>
            <a:stCxn id="571" idx="2"/>
            <a:endCxn id="574" idx="0"/>
          </p:cNvCxnSpPr>
          <p:nvPr/>
        </p:nvCxnSpPr>
        <p:spPr>
          <a:xfrm flipH="1">
            <a:off x="2561400" y="2918375"/>
            <a:ext cx="2223000" cy="285600"/>
          </a:xfrm>
          <a:prstGeom prst="straightConnector1">
            <a:avLst/>
          </a:prstGeom>
          <a:noFill/>
          <a:ln cap="flat" cmpd="sng" w="9525">
            <a:solidFill>
              <a:schemeClr val="dk1"/>
            </a:solidFill>
            <a:prstDash val="solid"/>
            <a:round/>
            <a:headEnd len="med" w="med" type="none"/>
            <a:tailEnd len="med" w="med" type="none"/>
          </a:ln>
        </p:spPr>
      </p:cxnSp>
      <p:sp>
        <p:nvSpPr>
          <p:cNvPr id="576" name="Google Shape;576;p52"/>
          <p:cNvSpPr/>
          <p:nvPr/>
        </p:nvSpPr>
        <p:spPr>
          <a:xfrm>
            <a:off x="4676800" y="3194450"/>
            <a:ext cx="12651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grows(x,y)</a:t>
            </a:r>
            <a:endParaRPr/>
          </a:p>
        </p:txBody>
      </p:sp>
      <p:sp>
        <p:nvSpPr>
          <p:cNvPr id="577" name="Google Shape;577;p52"/>
          <p:cNvSpPr/>
          <p:nvPr/>
        </p:nvSpPr>
        <p:spPr>
          <a:xfrm>
            <a:off x="5986478" y="3194450"/>
            <a:ext cx="11664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Illegal(y)</a:t>
            </a:r>
            <a:endParaRPr/>
          </a:p>
        </p:txBody>
      </p:sp>
      <p:cxnSp>
        <p:nvCxnSpPr>
          <p:cNvPr id="578" name="Google Shape;578;p52"/>
          <p:cNvCxnSpPr>
            <a:stCxn id="571" idx="2"/>
            <a:endCxn id="576" idx="0"/>
          </p:cNvCxnSpPr>
          <p:nvPr/>
        </p:nvCxnSpPr>
        <p:spPr>
          <a:xfrm>
            <a:off x="4784400" y="2918375"/>
            <a:ext cx="525000" cy="276000"/>
          </a:xfrm>
          <a:prstGeom prst="straightConnector1">
            <a:avLst/>
          </a:prstGeom>
          <a:noFill/>
          <a:ln cap="flat" cmpd="sng" w="9525">
            <a:solidFill>
              <a:schemeClr val="dk1"/>
            </a:solidFill>
            <a:prstDash val="solid"/>
            <a:round/>
            <a:headEnd len="med" w="med" type="none"/>
            <a:tailEnd len="med" w="med" type="none"/>
          </a:ln>
        </p:spPr>
      </p:cxnSp>
      <p:cxnSp>
        <p:nvCxnSpPr>
          <p:cNvPr id="579" name="Google Shape;579;p52"/>
          <p:cNvCxnSpPr>
            <a:stCxn id="571" idx="2"/>
            <a:endCxn id="577" idx="0"/>
          </p:cNvCxnSpPr>
          <p:nvPr/>
        </p:nvCxnSpPr>
        <p:spPr>
          <a:xfrm>
            <a:off x="4784400" y="2918375"/>
            <a:ext cx="1785300" cy="276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585" name="Google Shape;585;p5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6" name="Google Shape;586;p53"/>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587" name="Google Shape;587;p53"/>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Question:  Has Reality Man done anything criminal?</a:t>
            </a:r>
            <a:endParaRPr/>
          </a:p>
          <a:p>
            <a:pPr indent="-257175" lvl="0" marL="257175" rtl="0" algn="l">
              <a:spcBef>
                <a:spcPts val="600"/>
              </a:spcBef>
              <a:spcAft>
                <a:spcPts val="0"/>
              </a:spcAft>
              <a:buSzPts val="1500"/>
              <a:buFont typeface="Tahoma"/>
              <a:buNone/>
            </a:pPr>
            <a:r>
              <a:t/>
            </a:r>
            <a:endParaRPr/>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ctr">
              <a:spcBef>
                <a:spcPts val="540"/>
              </a:spcBef>
              <a:spcAft>
                <a:spcPts val="0"/>
              </a:spcAft>
              <a:buSzPts val="1350"/>
              <a:buFont typeface="Tahoma"/>
              <a:buNone/>
            </a:pPr>
            <a:r>
              <a:t/>
            </a:r>
            <a:endParaRPr sz="1350"/>
          </a:p>
          <a:p>
            <a:pPr indent="-257175" lvl="0" marL="257175" rtl="0" algn="l">
              <a:spcBef>
                <a:spcPts val="540"/>
              </a:spcBef>
              <a:spcAft>
                <a:spcPts val="0"/>
              </a:spcAft>
              <a:buSzPts val="1350"/>
              <a:buFont typeface="Tahoma"/>
              <a:buNone/>
            </a:pPr>
            <a:r>
              <a:rPr lang="en-US" sz="1350"/>
              <a:t>			FAIL		FAIL	FAIL	FAIL</a:t>
            </a:r>
            <a:endParaRPr/>
          </a:p>
        </p:txBody>
      </p:sp>
      <p:sp>
        <p:nvSpPr>
          <p:cNvPr id="588" name="Google Shape;588;p53"/>
          <p:cNvSpPr/>
          <p:nvPr/>
        </p:nvSpPr>
        <p:spPr>
          <a:xfrm>
            <a:off x="4057650" y="2686050"/>
            <a:ext cx="14070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589" name="Google Shape;589;p53"/>
          <p:cNvSpPr/>
          <p:nvPr/>
        </p:nvSpPr>
        <p:spPr>
          <a:xfrm>
            <a:off x="3289575" y="3267175"/>
            <a:ext cx="1158600" cy="27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Kill(x,y)</a:t>
            </a:r>
            <a:endParaRPr/>
          </a:p>
        </p:txBody>
      </p:sp>
      <p:cxnSp>
        <p:nvCxnSpPr>
          <p:cNvPr id="590" name="Google Shape;590;p53"/>
          <p:cNvCxnSpPr>
            <a:stCxn id="588" idx="2"/>
            <a:endCxn id="589" idx="0"/>
          </p:cNvCxnSpPr>
          <p:nvPr/>
        </p:nvCxnSpPr>
        <p:spPr>
          <a:xfrm flipH="1">
            <a:off x="3868950" y="2971950"/>
            <a:ext cx="892200" cy="295200"/>
          </a:xfrm>
          <a:prstGeom prst="straightConnector1">
            <a:avLst/>
          </a:prstGeom>
          <a:noFill/>
          <a:ln cap="flat" cmpd="sng" w="9525">
            <a:solidFill>
              <a:schemeClr val="dk1"/>
            </a:solidFill>
            <a:prstDash val="solid"/>
            <a:round/>
            <a:headEnd len="med" w="med" type="none"/>
            <a:tailEnd len="med" w="med" type="none"/>
          </a:ln>
        </p:spPr>
      </p:cxnSp>
      <p:sp>
        <p:nvSpPr>
          <p:cNvPr id="591" name="Google Shape;591;p53"/>
          <p:cNvSpPr/>
          <p:nvPr/>
        </p:nvSpPr>
        <p:spPr>
          <a:xfrm>
            <a:off x="1985851" y="3257550"/>
            <a:ext cx="11586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Steal(x,y)</a:t>
            </a:r>
            <a:endParaRPr/>
          </a:p>
        </p:txBody>
      </p:sp>
      <p:cxnSp>
        <p:nvCxnSpPr>
          <p:cNvPr id="592" name="Google Shape;592;p53"/>
          <p:cNvCxnSpPr>
            <a:stCxn id="588" idx="2"/>
            <a:endCxn id="591" idx="0"/>
          </p:cNvCxnSpPr>
          <p:nvPr/>
        </p:nvCxnSpPr>
        <p:spPr>
          <a:xfrm flipH="1">
            <a:off x="2565150" y="2971950"/>
            <a:ext cx="2196000" cy="285600"/>
          </a:xfrm>
          <a:prstGeom prst="straightConnector1">
            <a:avLst/>
          </a:prstGeom>
          <a:noFill/>
          <a:ln cap="flat" cmpd="sng" w="9525">
            <a:solidFill>
              <a:schemeClr val="dk1"/>
            </a:solidFill>
            <a:prstDash val="solid"/>
            <a:round/>
            <a:headEnd len="med" w="med" type="none"/>
            <a:tailEnd len="med" w="med" type="none"/>
          </a:ln>
        </p:spPr>
      </p:cxnSp>
      <p:sp>
        <p:nvSpPr>
          <p:cNvPr id="593" name="Google Shape;593;p53"/>
          <p:cNvSpPr/>
          <p:nvPr/>
        </p:nvSpPr>
        <p:spPr>
          <a:xfrm>
            <a:off x="4601550" y="3248025"/>
            <a:ext cx="12492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grows(x,y)</a:t>
            </a:r>
            <a:endParaRPr/>
          </a:p>
        </p:txBody>
      </p:sp>
      <p:sp>
        <p:nvSpPr>
          <p:cNvPr id="594" name="Google Shape;594;p53"/>
          <p:cNvSpPr/>
          <p:nvPr/>
        </p:nvSpPr>
        <p:spPr>
          <a:xfrm>
            <a:off x="5986477" y="3248025"/>
            <a:ext cx="11586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Illegal(y)</a:t>
            </a:r>
            <a:endParaRPr/>
          </a:p>
        </p:txBody>
      </p:sp>
      <p:cxnSp>
        <p:nvCxnSpPr>
          <p:cNvPr id="595" name="Google Shape;595;p53"/>
          <p:cNvCxnSpPr>
            <a:stCxn id="588" idx="2"/>
            <a:endCxn id="593" idx="0"/>
          </p:cNvCxnSpPr>
          <p:nvPr/>
        </p:nvCxnSpPr>
        <p:spPr>
          <a:xfrm>
            <a:off x="4761150" y="2971950"/>
            <a:ext cx="465000" cy="276000"/>
          </a:xfrm>
          <a:prstGeom prst="straightConnector1">
            <a:avLst/>
          </a:prstGeom>
          <a:noFill/>
          <a:ln cap="flat" cmpd="sng" w="9525">
            <a:solidFill>
              <a:schemeClr val="dk1"/>
            </a:solidFill>
            <a:prstDash val="solid"/>
            <a:round/>
            <a:headEnd len="med" w="med" type="none"/>
            <a:tailEnd len="med" w="med" type="none"/>
          </a:ln>
        </p:spPr>
      </p:cxnSp>
      <p:cxnSp>
        <p:nvCxnSpPr>
          <p:cNvPr id="596" name="Google Shape;596;p53"/>
          <p:cNvCxnSpPr>
            <a:stCxn id="588" idx="2"/>
            <a:endCxn id="594" idx="0"/>
          </p:cNvCxnSpPr>
          <p:nvPr/>
        </p:nvCxnSpPr>
        <p:spPr>
          <a:xfrm>
            <a:off x="4761150" y="2971950"/>
            <a:ext cx="1804500" cy="276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4"/>
          <p:cNvSpPr/>
          <p:nvPr/>
        </p:nvSpPr>
        <p:spPr>
          <a:xfrm>
            <a:off x="1985851" y="2743200"/>
            <a:ext cx="11586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Steal(x,y)</a:t>
            </a:r>
            <a:endParaRPr/>
          </a:p>
        </p:txBody>
      </p:sp>
      <p:sp>
        <p:nvSpPr>
          <p:cNvPr id="602" name="Google Shape;602;p5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603" name="Google Shape;603;p5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4" name="Google Shape;604;p5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605" name="Google Shape;605;p54"/>
          <p:cNvSpPr txBox="1"/>
          <p:nvPr>
            <p:ph idx="1" type="body"/>
          </p:nvPr>
        </p:nvSpPr>
        <p:spPr>
          <a:xfrm>
            <a:off x="1485900" y="1545432"/>
            <a:ext cx="6134100" cy="3240881"/>
          </a:xfrm>
          <a:prstGeom prst="rect">
            <a:avLst/>
          </a:prstGeom>
          <a:noFill/>
          <a:ln>
            <a:noFill/>
          </a:ln>
        </p:spPr>
        <p:txBody>
          <a:bodyPr anchorCtr="0" anchor="t" bIns="45700" lIns="91425" spcFirstLastPara="1" rIns="91425" wrap="square" tIns="45700">
            <a:noAutofit/>
          </a:bodyPr>
          <a:lstStyle/>
          <a:p>
            <a:pPr indent="-257175" lvl="0" marL="257175" rtl="0" algn="l">
              <a:lnSpc>
                <a:spcPct val="80000"/>
              </a:lnSpc>
              <a:spcBef>
                <a:spcPts val="0"/>
              </a:spcBef>
              <a:spcAft>
                <a:spcPts val="0"/>
              </a:spcAft>
              <a:buSzPts val="1500"/>
              <a:buFont typeface="Tahoma"/>
              <a:buChar char="•"/>
            </a:pPr>
            <a:r>
              <a:rPr lang="en-US"/>
              <a:t>Question:  Has Reality Man done anything criminal?</a:t>
            </a:r>
            <a:endParaRPr/>
          </a:p>
          <a:p>
            <a:pPr indent="-257175" lvl="0" marL="257175" rtl="0" algn="l">
              <a:lnSpc>
                <a:spcPct val="80000"/>
              </a:lnSpc>
              <a:spcBef>
                <a:spcPts val="600"/>
              </a:spcBef>
              <a:spcAft>
                <a:spcPts val="0"/>
              </a:spcAft>
              <a:buSzPts val="1500"/>
              <a:buFont typeface="Tahoma"/>
              <a:buNone/>
            </a:pPr>
            <a:r>
              <a:t/>
            </a:r>
            <a:endParaRPr/>
          </a:p>
          <a:p>
            <a:pPr indent="-257175" lvl="0" marL="257175" rtl="0" algn="ctr">
              <a:lnSpc>
                <a:spcPct val="80000"/>
              </a:lnSpc>
              <a:spcBef>
                <a:spcPts val="540"/>
              </a:spcBef>
              <a:spcAft>
                <a:spcPts val="0"/>
              </a:spcAft>
              <a:buSzPts val="1350"/>
              <a:buFont typeface="Tahoma"/>
              <a:buNone/>
            </a:pPr>
            <a:r>
              <a:t/>
            </a:r>
            <a:endParaRPr sz="1350"/>
          </a:p>
          <a:p>
            <a:pPr indent="-257175" lvl="0" marL="257175" rtl="0" algn="ctr">
              <a:lnSpc>
                <a:spcPct val="80000"/>
              </a:lnSpc>
              <a:spcBef>
                <a:spcPts val="540"/>
              </a:spcBef>
              <a:spcAft>
                <a:spcPts val="0"/>
              </a:spcAft>
              <a:buSzPts val="1350"/>
              <a:buFont typeface="Tahoma"/>
              <a:buNone/>
            </a:pPr>
            <a:r>
              <a:t/>
            </a:r>
            <a:endParaRPr sz="1350"/>
          </a:p>
          <a:p>
            <a:pPr indent="-257175" lvl="0" marL="257175" rtl="0" algn="l">
              <a:lnSpc>
                <a:spcPct val="80000"/>
              </a:lnSpc>
              <a:spcBef>
                <a:spcPts val="540"/>
              </a:spcBef>
              <a:spcAft>
                <a:spcPts val="0"/>
              </a:spcAft>
              <a:buSzPts val="1350"/>
              <a:buFont typeface="Tahoma"/>
              <a:buNone/>
            </a:pPr>
            <a:r>
              <a:t/>
            </a:r>
            <a:endParaRPr sz="1350"/>
          </a:p>
          <a:p>
            <a:pPr indent="-257175" lvl="0" marL="257175" rtl="0" algn="l">
              <a:lnSpc>
                <a:spcPct val="80000"/>
              </a:lnSpc>
              <a:spcBef>
                <a:spcPts val="540"/>
              </a:spcBef>
              <a:spcAft>
                <a:spcPts val="0"/>
              </a:spcAft>
              <a:buSzPts val="1350"/>
              <a:buFont typeface="Tahoma"/>
              <a:buNone/>
            </a:pPr>
            <a:r>
              <a:t/>
            </a:r>
            <a:endParaRPr sz="1350"/>
          </a:p>
          <a:p>
            <a:pPr indent="-257175" lvl="0" marL="257175" rtl="0" algn="l">
              <a:lnSpc>
                <a:spcPct val="80000"/>
              </a:lnSpc>
              <a:spcBef>
                <a:spcPts val="540"/>
              </a:spcBef>
              <a:spcAft>
                <a:spcPts val="0"/>
              </a:spcAft>
              <a:buSzPts val="1350"/>
              <a:buFont typeface="Tahoma"/>
              <a:buNone/>
            </a:pPr>
            <a:r>
              <a:rPr lang="en-US" sz="1350"/>
              <a:t>		FAIL.   	FAIL		        FAIL	               FAIL</a:t>
            </a:r>
            <a:endParaRPr/>
          </a:p>
          <a:p>
            <a:pPr indent="-257175" lvl="0" marL="257175" rtl="0" algn="l">
              <a:lnSpc>
                <a:spcPct val="80000"/>
              </a:lnSpc>
              <a:spcBef>
                <a:spcPts val="540"/>
              </a:spcBef>
              <a:spcAft>
                <a:spcPts val="0"/>
              </a:spcAft>
              <a:buSzPts val="1350"/>
              <a:buFont typeface="Tahoma"/>
              <a:buNone/>
            </a:pPr>
            <a:r>
              <a:t/>
            </a:r>
            <a:endParaRPr sz="1350"/>
          </a:p>
          <a:p>
            <a:pPr indent="-257175" lvl="0" marL="257175" rtl="0" algn="l">
              <a:lnSpc>
                <a:spcPct val="80000"/>
              </a:lnSpc>
              <a:spcBef>
                <a:spcPts val="720"/>
              </a:spcBef>
              <a:spcAft>
                <a:spcPts val="0"/>
              </a:spcAft>
              <a:buSzPts val="1800"/>
              <a:buFont typeface="Tahoma"/>
              <a:buChar char="•"/>
            </a:pPr>
            <a:r>
              <a:rPr lang="en-US" sz="1800"/>
              <a:t>Backward Chaining is a depth-first search: in any knowledge base of realistic size, many search paths will result in failure.</a:t>
            </a:r>
            <a:endParaRPr/>
          </a:p>
        </p:txBody>
      </p:sp>
      <p:sp>
        <p:nvSpPr>
          <p:cNvPr id="606" name="Google Shape;606;p54"/>
          <p:cNvSpPr/>
          <p:nvPr/>
        </p:nvSpPr>
        <p:spPr>
          <a:xfrm>
            <a:off x="4057650" y="2171700"/>
            <a:ext cx="14187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607" name="Google Shape;607;p54"/>
          <p:cNvSpPr/>
          <p:nvPr/>
        </p:nvSpPr>
        <p:spPr>
          <a:xfrm>
            <a:off x="3357750" y="2743200"/>
            <a:ext cx="10905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Kill(x,y)</a:t>
            </a:r>
            <a:endParaRPr/>
          </a:p>
        </p:txBody>
      </p:sp>
      <p:cxnSp>
        <p:nvCxnSpPr>
          <p:cNvPr id="608" name="Google Shape;608;p54"/>
          <p:cNvCxnSpPr>
            <a:stCxn id="606" idx="2"/>
            <a:endCxn id="607" idx="0"/>
          </p:cNvCxnSpPr>
          <p:nvPr/>
        </p:nvCxnSpPr>
        <p:spPr>
          <a:xfrm flipH="1">
            <a:off x="3903000" y="2457600"/>
            <a:ext cx="864000" cy="285600"/>
          </a:xfrm>
          <a:prstGeom prst="straightConnector1">
            <a:avLst/>
          </a:prstGeom>
          <a:noFill/>
          <a:ln cap="flat" cmpd="sng" w="9525">
            <a:solidFill>
              <a:schemeClr val="dk1"/>
            </a:solidFill>
            <a:prstDash val="solid"/>
            <a:round/>
            <a:headEnd len="med" w="med" type="none"/>
            <a:tailEnd len="med" w="med" type="none"/>
          </a:ln>
        </p:spPr>
      </p:cxnSp>
      <p:cxnSp>
        <p:nvCxnSpPr>
          <p:cNvPr id="609" name="Google Shape;609;p54"/>
          <p:cNvCxnSpPr>
            <a:stCxn id="606" idx="2"/>
            <a:endCxn id="601" idx="0"/>
          </p:cNvCxnSpPr>
          <p:nvPr/>
        </p:nvCxnSpPr>
        <p:spPr>
          <a:xfrm flipH="1">
            <a:off x="2565300" y="2457600"/>
            <a:ext cx="2201700" cy="285600"/>
          </a:xfrm>
          <a:prstGeom prst="straightConnector1">
            <a:avLst/>
          </a:prstGeom>
          <a:noFill/>
          <a:ln cap="flat" cmpd="sng" w="9525">
            <a:solidFill>
              <a:schemeClr val="dk1"/>
            </a:solidFill>
            <a:prstDash val="solid"/>
            <a:round/>
            <a:headEnd len="med" w="med" type="none"/>
            <a:tailEnd len="med" w="med" type="none"/>
          </a:ln>
        </p:spPr>
      </p:cxnSp>
      <p:sp>
        <p:nvSpPr>
          <p:cNvPr id="610" name="Google Shape;610;p54"/>
          <p:cNvSpPr/>
          <p:nvPr/>
        </p:nvSpPr>
        <p:spPr>
          <a:xfrm>
            <a:off x="4614400" y="2676425"/>
            <a:ext cx="1210200" cy="342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grows(x,y)</a:t>
            </a:r>
            <a:endParaRPr/>
          </a:p>
        </p:txBody>
      </p:sp>
      <p:sp>
        <p:nvSpPr>
          <p:cNvPr id="611" name="Google Shape;611;p54"/>
          <p:cNvSpPr/>
          <p:nvPr/>
        </p:nvSpPr>
        <p:spPr>
          <a:xfrm>
            <a:off x="5986477" y="2733675"/>
            <a:ext cx="11586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Illegal(y)</a:t>
            </a:r>
            <a:endParaRPr/>
          </a:p>
        </p:txBody>
      </p:sp>
      <p:cxnSp>
        <p:nvCxnSpPr>
          <p:cNvPr id="612" name="Google Shape;612;p54"/>
          <p:cNvCxnSpPr>
            <a:stCxn id="606" idx="2"/>
            <a:endCxn id="610" idx="0"/>
          </p:cNvCxnSpPr>
          <p:nvPr/>
        </p:nvCxnSpPr>
        <p:spPr>
          <a:xfrm>
            <a:off x="4767000" y="2457600"/>
            <a:ext cx="452400" cy="218700"/>
          </a:xfrm>
          <a:prstGeom prst="straightConnector1">
            <a:avLst/>
          </a:prstGeom>
          <a:noFill/>
          <a:ln cap="flat" cmpd="sng" w="9525">
            <a:solidFill>
              <a:schemeClr val="dk1"/>
            </a:solidFill>
            <a:prstDash val="solid"/>
            <a:round/>
            <a:headEnd len="med" w="med" type="none"/>
            <a:tailEnd len="med" w="med" type="none"/>
          </a:ln>
        </p:spPr>
      </p:cxnSp>
      <p:cxnSp>
        <p:nvCxnSpPr>
          <p:cNvPr id="613" name="Google Shape;613;p54"/>
          <p:cNvCxnSpPr>
            <a:stCxn id="606" idx="2"/>
            <a:endCxn id="611" idx="0"/>
          </p:cNvCxnSpPr>
          <p:nvPr/>
        </p:nvCxnSpPr>
        <p:spPr>
          <a:xfrm>
            <a:off x="4767000" y="2457600"/>
            <a:ext cx="1798800" cy="276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619" name="Google Shape;619;p5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0" name="Google Shape;620;p55"/>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621" name="Google Shape;621;p55"/>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Question:  Has Reality Man done anything criminal?</a:t>
            </a:r>
            <a:endParaRPr/>
          </a:p>
          <a:p>
            <a:pPr indent="-257175" lvl="0" marL="257175" rtl="0" algn="l">
              <a:spcBef>
                <a:spcPts val="600"/>
              </a:spcBef>
              <a:spcAft>
                <a:spcPts val="0"/>
              </a:spcAft>
              <a:buSzPts val="1500"/>
              <a:buFont typeface="Tahoma"/>
              <a:buChar char="•"/>
            </a:pPr>
            <a:r>
              <a:rPr lang="en-US"/>
              <a:t>We will use the same knowledge as in our forward-chaining version of this example:</a:t>
            </a:r>
            <a:endParaRPr/>
          </a:p>
          <a:p>
            <a:pPr indent="-214312" lvl="1" marL="557213" rtl="0" algn="l">
              <a:spcBef>
                <a:spcPts val="540"/>
              </a:spcBef>
              <a:spcAft>
                <a:spcPts val="0"/>
              </a:spcAft>
              <a:buSzPts val="1350"/>
              <a:buFont typeface="Tahoma"/>
              <a:buNone/>
            </a:pPr>
            <a:r>
              <a:rPr lang="en-US" sz="1350">
                <a:solidFill>
                  <a:srgbClr val="0066FF"/>
                </a:solidFill>
              </a:rPr>
              <a:t>Programmer(x) ∧ Emulator(y) ∧ People(z) ∧ Provide(x,z,y)⇒ Criminal(x)</a:t>
            </a:r>
            <a:endParaRPr/>
          </a:p>
          <a:p>
            <a:pPr indent="-214312" lvl="1" marL="557213" rtl="0" algn="l">
              <a:spcBef>
                <a:spcPts val="540"/>
              </a:spcBef>
              <a:spcAft>
                <a:spcPts val="0"/>
              </a:spcAft>
              <a:buSzPts val="1350"/>
              <a:buFont typeface="Tahoma"/>
              <a:buNone/>
            </a:pPr>
            <a:r>
              <a:rPr lang="en-US" sz="1350">
                <a:solidFill>
                  <a:srgbClr val="0066FF"/>
                </a:solidFill>
              </a:rPr>
              <a:t>Use(friends, x) ∧ Runs(x, N64 games) ⇒ Provide(Reality Man, friends, x)</a:t>
            </a:r>
            <a:endParaRPr/>
          </a:p>
          <a:p>
            <a:pPr indent="-214312" lvl="1" marL="557213" rtl="0" algn="l">
              <a:spcBef>
                <a:spcPts val="540"/>
              </a:spcBef>
              <a:spcAft>
                <a:spcPts val="0"/>
              </a:spcAft>
              <a:buSzPts val="1350"/>
              <a:buFont typeface="Tahoma"/>
              <a:buNone/>
            </a:pPr>
            <a:r>
              <a:rPr lang="en-US" sz="1350">
                <a:solidFill>
                  <a:srgbClr val="0066FF"/>
                </a:solidFill>
              </a:rPr>
              <a:t>Software(x</a:t>
            </a:r>
            <a:r>
              <a:rPr lang="en-US" sz="1350" u="sng">
                <a:solidFill>
                  <a:srgbClr val="0066FF"/>
                </a:solidFill>
              </a:rPr>
              <a:t>)</a:t>
            </a:r>
            <a:r>
              <a:rPr lang="en-US" sz="1350">
                <a:solidFill>
                  <a:srgbClr val="0066FF"/>
                </a:solidFill>
              </a:rPr>
              <a:t> ∧ Runs(x, N64 games) ⇒ Emulator(x)</a:t>
            </a:r>
            <a:endParaRPr/>
          </a:p>
          <a:p>
            <a:pPr indent="-214312" lvl="1" marL="557213" rtl="0" algn="l">
              <a:spcBef>
                <a:spcPts val="600"/>
              </a:spcBef>
              <a:spcAft>
                <a:spcPts val="0"/>
              </a:spcAft>
              <a:buSzPts val="1500"/>
              <a:buFont typeface="Tahoma"/>
              <a:buNone/>
            </a:pPr>
            <a:r>
              <a:rPr lang="en-US" sz="1500">
                <a:solidFill>
                  <a:srgbClr val="0066FF"/>
                </a:solidFill>
              </a:rPr>
              <a:t>Programmer(Reality Man)</a:t>
            </a:r>
            <a:endParaRPr/>
          </a:p>
          <a:p>
            <a:pPr indent="-214312" lvl="1" marL="557213" rtl="0" algn="l">
              <a:spcBef>
                <a:spcPts val="600"/>
              </a:spcBef>
              <a:spcAft>
                <a:spcPts val="0"/>
              </a:spcAft>
              <a:buSzPts val="1500"/>
              <a:buFont typeface="Tahoma"/>
              <a:buNone/>
            </a:pPr>
            <a:r>
              <a:rPr lang="en-US" sz="1500">
                <a:solidFill>
                  <a:srgbClr val="0066FF"/>
                </a:solidFill>
              </a:rPr>
              <a:t>People(friends)</a:t>
            </a:r>
            <a:endParaRPr/>
          </a:p>
          <a:p>
            <a:pPr indent="-214312" lvl="1" marL="557213" rtl="0" algn="l">
              <a:spcBef>
                <a:spcPts val="600"/>
              </a:spcBef>
              <a:spcAft>
                <a:spcPts val="0"/>
              </a:spcAft>
              <a:buSzPts val="1500"/>
              <a:buFont typeface="Tahoma"/>
              <a:buNone/>
            </a:pPr>
            <a:r>
              <a:rPr lang="en-US" sz="1500">
                <a:solidFill>
                  <a:srgbClr val="0066FF"/>
                </a:solidFill>
              </a:rPr>
              <a:t>Software(U64)</a:t>
            </a:r>
            <a:endParaRPr/>
          </a:p>
          <a:p>
            <a:pPr indent="-214312" lvl="1" marL="557213" rtl="0" algn="l">
              <a:spcBef>
                <a:spcPts val="600"/>
              </a:spcBef>
              <a:spcAft>
                <a:spcPts val="0"/>
              </a:spcAft>
              <a:buSzPts val="1500"/>
              <a:buFont typeface="Tahoma"/>
              <a:buNone/>
            </a:pPr>
            <a:r>
              <a:rPr lang="en-US" sz="1500">
                <a:solidFill>
                  <a:srgbClr val="0066FF"/>
                </a:solidFill>
              </a:rPr>
              <a:t>Use(friends, U64)</a:t>
            </a:r>
            <a:endParaRPr/>
          </a:p>
          <a:p>
            <a:pPr indent="-214312" lvl="1" marL="557213" rtl="0" algn="l">
              <a:spcBef>
                <a:spcPts val="600"/>
              </a:spcBef>
              <a:spcAft>
                <a:spcPts val="0"/>
              </a:spcAft>
              <a:buSzPts val="1500"/>
              <a:buFont typeface="Tahoma"/>
              <a:buNone/>
            </a:pPr>
            <a:r>
              <a:rPr lang="en-US" sz="1500">
                <a:solidFill>
                  <a:srgbClr val="0066FF"/>
                </a:solidFill>
              </a:rPr>
              <a:t>Runs(U64, N64 games)</a:t>
            </a:r>
            <a:endParaRPr/>
          </a:p>
          <a:p>
            <a:pPr indent="-214312" lvl="1" marL="557213" rtl="0" algn="l">
              <a:spcBef>
                <a:spcPts val="480"/>
              </a:spcBef>
              <a:spcAft>
                <a:spcPts val="0"/>
              </a:spcAft>
              <a:buSzPts val="1200"/>
              <a:buFont typeface="Tahoma"/>
              <a:buNone/>
            </a:pPr>
            <a:r>
              <a:t/>
            </a:r>
            <a:endParaRPr sz="1200">
              <a:solidFill>
                <a:srgbClr val="0066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627" name="Google Shape;627;p5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8" name="Google Shape;628;p56"/>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629" name="Google Shape;629;p56"/>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500"/>
              <a:buFont typeface="Tahoma"/>
              <a:buChar char="•"/>
            </a:pPr>
            <a:r>
              <a:rPr lang="en-US"/>
              <a:t>Question:  Has Reality Man done anything criminal?</a:t>
            </a:r>
            <a:endParaRPr/>
          </a:p>
          <a:p>
            <a:pPr indent="-257175" lvl="0" marL="257175" rtl="0" algn="ctr">
              <a:lnSpc>
                <a:spcPct val="90000"/>
              </a:lnSpc>
              <a:spcBef>
                <a:spcPts val="540"/>
              </a:spcBef>
              <a:spcAft>
                <a:spcPts val="0"/>
              </a:spcAft>
              <a:buSzPts val="1350"/>
              <a:buFont typeface="Tahoma"/>
              <a:buNone/>
            </a:pPr>
            <a:r>
              <a:t/>
            </a:r>
            <a:endParaRPr sz="1350"/>
          </a:p>
        </p:txBody>
      </p:sp>
      <p:sp>
        <p:nvSpPr>
          <p:cNvPr id="630" name="Google Shape;630;p56"/>
          <p:cNvSpPr/>
          <p:nvPr/>
        </p:nvSpPr>
        <p:spPr>
          <a:xfrm>
            <a:off x="4057650" y="1828800"/>
            <a:ext cx="13953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636" name="Google Shape;636;p5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7" name="Google Shape;637;p57"/>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638" name="Google Shape;638;p57"/>
          <p:cNvSpPr txBox="1"/>
          <p:nvPr>
            <p:ph idx="1" type="body"/>
          </p:nvPr>
        </p:nvSpPr>
        <p:spPr>
          <a:xfrm>
            <a:off x="1763316" y="1513285"/>
            <a:ext cx="6096000" cy="3086100"/>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500"/>
              <a:buFont typeface="Tahoma"/>
              <a:buChar char="•"/>
            </a:pPr>
            <a:r>
              <a:rPr lang="en-US"/>
              <a:t>Question:  Has Reality Man done anything criminal?</a:t>
            </a:r>
            <a:endParaRPr/>
          </a:p>
          <a:p>
            <a:pPr indent="-257175" lvl="0" marL="257175" rtl="0" algn="l">
              <a:lnSpc>
                <a:spcPct val="90000"/>
              </a:lnSpc>
              <a:spcBef>
                <a:spcPts val="540"/>
              </a:spcBef>
              <a:spcAft>
                <a:spcPts val="0"/>
              </a:spcAft>
              <a:buSzPts val="1350"/>
              <a:buFont typeface="Tahoma"/>
              <a:buNone/>
            </a:pPr>
            <a:r>
              <a:rPr lang="en-US" sz="1350"/>
              <a:t>				</a:t>
            </a:r>
            <a:endParaRPr/>
          </a:p>
          <a:p>
            <a:pPr indent="-257175" lvl="0" marL="257175" rtl="0" algn="l">
              <a:lnSpc>
                <a:spcPct val="90000"/>
              </a:lnSpc>
              <a:spcBef>
                <a:spcPts val="540"/>
              </a:spcBef>
              <a:spcAft>
                <a:spcPts val="0"/>
              </a:spcAft>
              <a:buSzPts val="1350"/>
              <a:buFont typeface="Tahoma"/>
              <a:buNone/>
            </a:pPr>
            <a:r>
              <a:t/>
            </a:r>
            <a:endParaRPr sz="1350"/>
          </a:p>
          <a:p>
            <a:pPr indent="-257175" lvl="0" marL="257175" rtl="0" algn="l">
              <a:lnSpc>
                <a:spcPct val="90000"/>
              </a:lnSpc>
              <a:spcBef>
                <a:spcPts val="540"/>
              </a:spcBef>
              <a:spcAft>
                <a:spcPts val="0"/>
              </a:spcAft>
              <a:buSzPts val="1350"/>
              <a:buFont typeface="Tahoma"/>
              <a:buNone/>
            </a:pPr>
            <a:r>
              <a:t/>
            </a:r>
            <a:endParaRPr sz="1350"/>
          </a:p>
          <a:p>
            <a:pPr indent="-257175" lvl="0" marL="257175" rtl="0" algn="l">
              <a:lnSpc>
                <a:spcPct val="90000"/>
              </a:lnSpc>
              <a:spcBef>
                <a:spcPts val="540"/>
              </a:spcBef>
              <a:spcAft>
                <a:spcPts val="0"/>
              </a:spcAft>
              <a:buSzPts val="1350"/>
              <a:buFont typeface="Tahoma"/>
              <a:buNone/>
            </a:pPr>
            <a:r>
              <a:t/>
            </a:r>
            <a:endParaRPr sz="1350"/>
          </a:p>
          <a:p>
            <a:pPr indent="-257175" lvl="0" marL="257175" rtl="0" algn="l">
              <a:lnSpc>
                <a:spcPct val="80000"/>
              </a:lnSpc>
              <a:spcBef>
                <a:spcPts val="600"/>
              </a:spcBef>
              <a:spcAft>
                <a:spcPts val="0"/>
              </a:spcAft>
              <a:buSzPts val="1500"/>
              <a:buFont typeface="Tahoma"/>
              <a:buNone/>
            </a:pPr>
            <a:r>
              <a:rPr i="1" lang="en-US"/>
              <a:t>Yes, {x/Reality Man}</a:t>
            </a:r>
            <a:endParaRPr/>
          </a:p>
          <a:p>
            <a:pPr indent="-257175" lvl="0" marL="257175" rtl="0" algn="l">
              <a:lnSpc>
                <a:spcPct val="80000"/>
              </a:lnSpc>
              <a:spcBef>
                <a:spcPts val="600"/>
              </a:spcBef>
              <a:spcAft>
                <a:spcPts val="0"/>
              </a:spcAft>
              <a:buSzPts val="1500"/>
              <a:buFont typeface="Tahoma"/>
              <a:buNone/>
            </a:pPr>
            <a:r>
              <a:t/>
            </a:r>
            <a:endParaRPr/>
          </a:p>
        </p:txBody>
      </p:sp>
      <p:sp>
        <p:nvSpPr>
          <p:cNvPr id="639" name="Google Shape;639;p57"/>
          <p:cNvSpPr/>
          <p:nvPr/>
        </p:nvSpPr>
        <p:spPr>
          <a:xfrm>
            <a:off x="4057650" y="1828800"/>
            <a:ext cx="13332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640" name="Google Shape;640;p57"/>
          <p:cNvSpPr/>
          <p:nvPr/>
        </p:nvSpPr>
        <p:spPr>
          <a:xfrm>
            <a:off x="1482599" y="2400300"/>
            <a:ext cx="1659600" cy="285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Programmer(x)</a:t>
            </a:r>
            <a:endParaRPr/>
          </a:p>
        </p:txBody>
      </p:sp>
      <p:cxnSp>
        <p:nvCxnSpPr>
          <p:cNvPr id="641" name="Google Shape;641;p57"/>
          <p:cNvCxnSpPr>
            <a:stCxn id="639" idx="2"/>
            <a:endCxn id="640" idx="0"/>
          </p:cNvCxnSpPr>
          <p:nvPr/>
        </p:nvCxnSpPr>
        <p:spPr>
          <a:xfrm flipH="1">
            <a:off x="2312250" y="2114700"/>
            <a:ext cx="2412000" cy="285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647" name="Google Shape;647;p5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8" name="Google Shape;648;p5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649" name="Google Shape;649;p58"/>
          <p:cNvSpPr txBox="1"/>
          <p:nvPr>
            <p:ph idx="1" type="body"/>
          </p:nvPr>
        </p:nvSpPr>
        <p:spPr>
          <a:xfrm>
            <a:off x="1763316" y="1513285"/>
            <a:ext cx="6096000" cy="3086100"/>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800"/>
              <a:buFont typeface="Tahoma"/>
              <a:buChar char="•"/>
            </a:pPr>
            <a:r>
              <a:rPr lang="en-US" sz="1800"/>
              <a:t>Question:  Has Reality Man done anything criminal?</a:t>
            </a:r>
            <a:endParaRPr/>
          </a:p>
          <a:p>
            <a:pPr indent="-142875" lvl="0" marL="257175" rtl="0" algn="l">
              <a:lnSpc>
                <a:spcPct val="90000"/>
              </a:lnSpc>
              <a:spcBef>
                <a:spcPts val="720"/>
              </a:spcBef>
              <a:spcAft>
                <a:spcPts val="0"/>
              </a:spcAft>
              <a:buSzPts val="1800"/>
              <a:buFont typeface="Tahoma"/>
              <a:buNone/>
            </a:pPr>
            <a:r>
              <a:t/>
            </a:r>
            <a:endParaRPr sz="1800"/>
          </a:p>
          <a:p>
            <a:pPr indent="-142875" lvl="0" marL="257175" rtl="0" algn="l">
              <a:lnSpc>
                <a:spcPct val="90000"/>
              </a:lnSpc>
              <a:spcBef>
                <a:spcPts val="720"/>
              </a:spcBef>
              <a:spcAft>
                <a:spcPts val="0"/>
              </a:spcAft>
              <a:buSzPts val="1800"/>
              <a:buFont typeface="Tahoma"/>
              <a:buNone/>
            </a:pPr>
            <a:r>
              <a:t/>
            </a:r>
            <a:endParaRPr sz="1800"/>
          </a:p>
          <a:p>
            <a:pPr indent="-257175" lvl="0" marL="257175" rtl="0" algn="ctr">
              <a:lnSpc>
                <a:spcPct val="90000"/>
              </a:lnSpc>
              <a:spcBef>
                <a:spcPts val="600"/>
              </a:spcBef>
              <a:spcAft>
                <a:spcPts val="0"/>
              </a:spcAft>
              <a:buSzPts val="1500"/>
              <a:buFont typeface="Tahoma"/>
              <a:buNone/>
            </a:pPr>
            <a:r>
              <a:t/>
            </a:r>
            <a:endParaRPr/>
          </a:p>
          <a:p>
            <a:pPr indent="-257175" lvl="0" marL="257175" rtl="0" algn="ctr">
              <a:lnSpc>
                <a:spcPct val="90000"/>
              </a:lnSpc>
              <a:spcBef>
                <a:spcPts val="720"/>
              </a:spcBef>
              <a:spcAft>
                <a:spcPts val="0"/>
              </a:spcAft>
              <a:buSzPts val="1800"/>
              <a:buFont typeface="Tahoma"/>
              <a:buNone/>
            </a:pPr>
            <a:r>
              <a:t/>
            </a:r>
            <a:endParaRPr i="1" sz="1800"/>
          </a:p>
          <a:p>
            <a:pPr indent="-257175" lvl="0" marL="257175" rtl="0" algn="ctr">
              <a:lnSpc>
                <a:spcPct val="90000"/>
              </a:lnSpc>
              <a:spcBef>
                <a:spcPts val="720"/>
              </a:spcBef>
              <a:spcAft>
                <a:spcPts val="0"/>
              </a:spcAft>
              <a:buSzPts val="1800"/>
              <a:buFont typeface="Tahoma"/>
              <a:buNone/>
            </a:pPr>
            <a:r>
              <a:t/>
            </a:r>
            <a:endParaRPr i="1" sz="1800"/>
          </a:p>
          <a:p>
            <a:pPr indent="-257175" lvl="0" marL="257175" rtl="0" algn="l">
              <a:lnSpc>
                <a:spcPct val="90000"/>
              </a:lnSpc>
              <a:spcBef>
                <a:spcPts val="720"/>
              </a:spcBef>
              <a:spcAft>
                <a:spcPts val="0"/>
              </a:spcAft>
              <a:buSzPts val="1800"/>
              <a:buFont typeface="Tahoma"/>
              <a:buNone/>
            </a:pPr>
            <a:r>
              <a:rPr i="1" lang="en-US" sz="1800"/>
              <a:t>Yes, {x/Reality Man}</a:t>
            </a:r>
            <a:r>
              <a:rPr lang="en-US" sz="1800"/>
              <a:t> 		</a:t>
            </a:r>
            <a:r>
              <a:rPr i="1" lang="en-US" sz="1800"/>
              <a:t>Yes, {z/friends}</a:t>
            </a:r>
            <a:endParaRPr sz="1800"/>
          </a:p>
        </p:txBody>
      </p:sp>
      <p:sp>
        <p:nvSpPr>
          <p:cNvPr id="650" name="Google Shape;650;p58"/>
          <p:cNvSpPr/>
          <p:nvPr/>
        </p:nvSpPr>
        <p:spPr>
          <a:xfrm>
            <a:off x="4057650" y="2470547"/>
            <a:ext cx="1351360"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651" name="Google Shape;651;p58"/>
          <p:cNvSpPr/>
          <p:nvPr/>
        </p:nvSpPr>
        <p:spPr>
          <a:xfrm>
            <a:off x="5086350" y="3042050"/>
            <a:ext cx="1263300" cy="285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People(Z)</a:t>
            </a:r>
            <a:endParaRPr/>
          </a:p>
        </p:txBody>
      </p:sp>
      <p:cxnSp>
        <p:nvCxnSpPr>
          <p:cNvPr id="652" name="Google Shape;652;p58"/>
          <p:cNvCxnSpPr>
            <a:stCxn id="650" idx="2"/>
            <a:endCxn id="651" idx="0"/>
          </p:cNvCxnSpPr>
          <p:nvPr/>
        </p:nvCxnSpPr>
        <p:spPr>
          <a:xfrm>
            <a:off x="4733330" y="2756297"/>
            <a:ext cx="984600" cy="285900"/>
          </a:xfrm>
          <a:prstGeom prst="straightConnector1">
            <a:avLst/>
          </a:prstGeom>
          <a:noFill/>
          <a:ln cap="flat" cmpd="sng" w="9525">
            <a:solidFill>
              <a:schemeClr val="dk1"/>
            </a:solidFill>
            <a:prstDash val="solid"/>
            <a:round/>
            <a:headEnd len="med" w="med" type="none"/>
            <a:tailEnd len="med" w="med" type="none"/>
          </a:ln>
        </p:spPr>
      </p:cxnSp>
      <p:sp>
        <p:nvSpPr>
          <p:cNvPr id="653" name="Google Shape;653;p58"/>
          <p:cNvSpPr/>
          <p:nvPr/>
        </p:nvSpPr>
        <p:spPr>
          <a:xfrm>
            <a:off x="1657351" y="3042047"/>
            <a:ext cx="1727597"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Programmer(x)</a:t>
            </a:r>
            <a:endParaRPr/>
          </a:p>
        </p:txBody>
      </p:sp>
      <p:cxnSp>
        <p:nvCxnSpPr>
          <p:cNvPr id="654" name="Google Shape;654;p58"/>
          <p:cNvCxnSpPr>
            <a:stCxn id="650" idx="2"/>
            <a:endCxn id="653" idx="0"/>
          </p:cNvCxnSpPr>
          <p:nvPr/>
        </p:nvCxnSpPr>
        <p:spPr>
          <a:xfrm flipH="1">
            <a:off x="2521130" y="2756297"/>
            <a:ext cx="2212200" cy="285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660" name="Google Shape;660;p5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1" name="Google Shape;661;p5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662" name="Google Shape;662;p59"/>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800"/>
              <a:buFont typeface="Tahoma"/>
              <a:buChar char="•"/>
            </a:pPr>
            <a:r>
              <a:rPr lang="en-US" sz="1800"/>
              <a:t>Question:  Has Reality Man done anything criminal?</a:t>
            </a:r>
            <a:endParaRPr/>
          </a:p>
          <a:p>
            <a:pPr indent="-257175" lvl="0" marL="257175" rtl="0" algn="ctr">
              <a:lnSpc>
                <a:spcPct val="90000"/>
              </a:lnSpc>
              <a:spcBef>
                <a:spcPts val="600"/>
              </a:spcBef>
              <a:spcAft>
                <a:spcPts val="0"/>
              </a:spcAft>
              <a:buSzPts val="1500"/>
              <a:buFont typeface="Tahoma"/>
              <a:buNone/>
            </a:pPr>
            <a:r>
              <a:t/>
            </a:r>
            <a:endParaRPr/>
          </a:p>
          <a:p>
            <a:pPr indent="-257175" lvl="0" marL="257175" rtl="0" algn="l">
              <a:lnSpc>
                <a:spcPct val="90000"/>
              </a:lnSpc>
              <a:spcBef>
                <a:spcPts val="600"/>
              </a:spcBef>
              <a:spcAft>
                <a:spcPts val="0"/>
              </a:spcAft>
              <a:buSzPts val="1500"/>
              <a:buFont typeface="Tahoma"/>
              <a:buNone/>
            </a:pPr>
            <a:r>
              <a:t/>
            </a:r>
            <a:endParaRPr/>
          </a:p>
          <a:p>
            <a:pPr indent="-257175" lvl="0" marL="257175" rtl="0" algn="l">
              <a:lnSpc>
                <a:spcPct val="90000"/>
              </a:lnSpc>
              <a:spcBef>
                <a:spcPts val="600"/>
              </a:spcBef>
              <a:spcAft>
                <a:spcPts val="0"/>
              </a:spcAft>
              <a:buSzPts val="1500"/>
              <a:buFont typeface="Tahoma"/>
              <a:buNone/>
            </a:pPr>
            <a:r>
              <a:t/>
            </a:r>
            <a:endParaRPr/>
          </a:p>
          <a:p>
            <a:pPr indent="-257175" lvl="0" marL="257175" rtl="0" algn="l">
              <a:lnSpc>
                <a:spcPct val="90000"/>
              </a:lnSpc>
              <a:spcBef>
                <a:spcPts val="600"/>
              </a:spcBef>
              <a:spcAft>
                <a:spcPts val="0"/>
              </a:spcAft>
              <a:buSzPts val="1500"/>
              <a:buFont typeface="Tahoma"/>
              <a:buNone/>
            </a:pPr>
            <a:r>
              <a:t/>
            </a:r>
            <a:endParaRPr/>
          </a:p>
          <a:p>
            <a:pPr indent="-257175" lvl="0" marL="257175" rtl="0" algn="l">
              <a:lnSpc>
                <a:spcPct val="90000"/>
              </a:lnSpc>
              <a:spcBef>
                <a:spcPts val="600"/>
              </a:spcBef>
              <a:spcAft>
                <a:spcPts val="0"/>
              </a:spcAft>
              <a:buSzPts val="1500"/>
              <a:buFont typeface="Tahoma"/>
              <a:buNone/>
            </a:pPr>
            <a:r>
              <a:t/>
            </a:r>
            <a:endParaRPr/>
          </a:p>
          <a:p>
            <a:pPr indent="-257175" lvl="0" marL="257175" rtl="0" algn="l">
              <a:lnSpc>
                <a:spcPct val="90000"/>
              </a:lnSpc>
              <a:spcBef>
                <a:spcPts val="600"/>
              </a:spcBef>
              <a:spcAft>
                <a:spcPts val="0"/>
              </a:spcAft>
              <a:buSzPts val="1500"/>
              <a:buFont typeface="Tahoma"/>
              <a:buNone/>
            </a:pPr>
            <a:r>
              <a:t/>
            </a:r>
            <a:endParaRPr/>
          </a:p>
          <a:p>
            <a:pPr indent="-257175" lvl="0" marL="257175" rtl="0" algn="l">
              <a:lnSpc>
                <a:spcPct val="90000"/>
              </a:lnSpc>
              <a:spcBef>
                <a:spcPts val="600"/>
              </a:spcBef>
              <a:spcAft>
                <a:spcPts val="0"/>
              </a:spcAft>
              <a:buSzPts val="1500"/>
              <a:buFont typeface="Tahoma"/>
              <a:buNone/>
            </a:pPr>
            <a:r>
              <a:t/>
            </a:r>
            <a:endParaRPr/>
          </a:p>
          <a:p>
            <a:pPr indent="-257175" lvl="0" marL="257175" rtl="0" algn="l">
              <a:lnSpc>
                <a:spcPct val="90000"/>
              </a:lnSpc>
              <a:spcBef>
                <a:spcPts val="600"/>
              </a:spcBef>
              <a:spcAft>
                <a:spcPts val="0"/>
              </a:spcAft>
              <a:buSzPts val="1500"/>
              <a:buFont typeface="Tahoma"/>
              <a:buNone/>
            </a:pPr>
            <a:r>
              <a:t/>
            </a:r>
            <a:endParaRPr/>
          </a:p>
          <a:p>
            <a:pPr indent="-257175" lvl="0" marL="257175" rtl="0" algn="l">
              <a:lnSpc>
                <a:spcPct val="50000"/>
              </a:lnSpc>
              <a:spcBef>
                <a:spcPts val="600"/>
              </a:spcBef>
              <a:spcAft>
                <a:spcPts val="0"/>
              </a:spcAft>
              <a:buSzPts val="1500"/>
              <a:buFont typeface="Tahoma"/>
              <a:buNone/>
            </a:pPr>
            <a:r>
              <a:rPr i="1" lang="en-US"/>
              <a:t>		Yes, {x/Reality Man}</a:t>
            </a:r>
            <a:r>
              <a:rPr lang="en-US"/>
              <a:t>      	                 </a:t>
            </a:r>
            <a:r>
              <a:rPr i="1" lang="en-US"/>
              <a:t>Yes, {z/friends}</a:t>
            </a:r>
            <a:endParaRPr/>
          </a:p>
        </p:txBody>
      </p:sp>
      <p:sp>
        <p:nvSpPr>
          <p:cNvPr id="663" name="Google Shape;663;p59"/>
          <p:cNvSpPr/>
          <p:nvPr/>
        </p:nvSpPr>
        <p:spPr>
          <a:xfrm>
            <a:off x="4057651" y="2514600"/>
            <a:ext cx="1527572"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664" name="Google Shape;664;p59"/>
          <p:cNvSpPr/>
          <p:nvPr/>
        </p:nvSpPr>
        <p:spPr>
          <a:xfrm>
            <a:off x="5086350" y="3086100"/>
            <a:ext cx="1188244"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People(Z)</a:t>
            </a:r>
            <a:endParaRPr/>
          </a:p>
        </p:txBody>
      </p:sp>
      <p:cxnSp>
        <p:nvCxnSpPr>
          <p:cNvPr id="665" name="Google Shape;665;p59"/>
          <p:cNvCxnSpPr>
            <a:stCxn id="663" idx="2"/>
            <a:endCxn id="664" idx="0"/>
          </p:cNvCxnSpPr>
          <p:nvPr/>
        </p:nvCxnSpPr>
        <p:spPr>
          <a:xfrm>
            <a:off x="4821437" y="2800350"/>
            <a:ext cx="858900" cy="285900"/>
          </a:xfrm>
          <a:prstGeom prst="straightConnector1">
            <a:avLst/>
          </a:prstGeom>
          <a:noFill/>
          <a:ln cap="flat" cmpd="sng" w="9525">
            <a:solidFill>
              <a:schemeClr val="dk1"/>
            </a:solidFill>
            <a:prstDash val="solid"/>
            <a:round/>
            <a:headEnd len="med" w="med" type="none"/>
            <a:tailEnd len="med" w="med" type="none"/>
          </a:ln>
        </p:spPr>
      </p:cxnSp>
      <p:sp>
        <p:nvSpPr>
          <p:cNvPr id="666" name="Google Shape;666;p59"/>
          <p:cNvSpPr/>
          <p:nvPr/>
        </p:nvSpPr>
        <p:spPr>
          <a:xfrm>
            <a:off x="1657351" y="3086100"/>
            <a:ext cx="1726406"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Programmer(x)</a:t>
            </a:r>
            <a:endParaRPr/>
          </a:p>
        </p:txBody>
      </p:sp>
      <p:cxnSp>
        <p:nvCxnSpPr>
          <p:cNvPr id="667" name="Google Shape;667;p59"/>
          <p:cNvCxnSpPr>
            <a:stCxn id="663" idx="2"/>
            <a:endCxn id="666" idx="0"/>
          </p:cNvCxnSpPr>
          <p:nvPr/>
        </p:nvCxnSpPr>
        <p:spPr>
          <a:xfrm flipH="1">
            <a:off x="2520437" y="2800350"/>
            <a:ext cx="2301000" cy="285900"/>
          </a:xfrm>
          <a:prstGeom prst="straightConnector1">
            <a:avLst/>
          </a:prstGeom>
          <a:noFill/>
          <a:ln cap="flat" cmpd="sng" w="9525">
            <a:solidFill>
              <a:schemeClr val="dk1"/>
            </a:solidFill>
            <a:prstDash val="solid"/>
            <a:round/>
            <a:headEnd len="med" w="med" type="none"/>
            <a:tailEnd len="med" w="med" type="none"/>
          </a:ln>
        </p:spPr>
      </p:cxnSp>
      <p:sp>
        <p:nvSpPr>
          <p:cNvPr id="668" name="Google Shape;668;p59"/>
          <p:cNvSpPr/>
          <p:nvPr/>
        </p:nvSpPr>
        <p:spPr>
          <a:xfrm>
            <a:off x="3644400" y="3038450"/>
            <a:ext cx="1306200" cy="342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Emulator(y)</a:t>
            </a:r>
            <a:endParaRPr/>
          </a:p>
        </p:txBody>
      </p:sp>
      <p:cxnSp>
        <p:nvCxnSpPr>
          <p:cNvPr id="669" name="Google Shape;669;p59"/>
          <p:cNvCxnSpPr>
            <a:stCxn id="663" idx="2"/>
            <a:endCxn id="668" idx="0"/>
          </p:cNvCxnSpPr>
          <p:nvPr/>
        </p:nvCxnSpPr>
        <p:spPr>
          <a:xfrm flipH="1">
            <a:off x="4297637" y="2800350"/>
            <a:ext cx="523800" cy="2382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69" name="Google Shape;169;p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6"/>
          <p:cNvSpPr/>
          <p:nvPr/>
        </p:nvSpPr>
        <p:spPr>
          <a:xfrm>
            <a:off x="1657350" y="628650"/>
            <a:ext cx="1600200" cy="400050"/>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inference-rules" id="171" name="Google Shape;171;p6"/>
          <p:cNvPicPr preferRelativeResize="0"/>
          <p:nvPr/>
        </p:nvPicPr>
        <p:blipFill rotWithShape="1">
          <a:blip r:embed="rId3">
            <a:alphaModFix/>
          </a:blip>
          <a:srcRect b="0" l="0" r="22340" t="0"/>
          <a:stretch/>
        </p:blipFill>
        <p:spPr>
          <a:xfrm>
            <a:off x="1828800" y="0"/>
            <a:ext cx="5314950" cy="5133975"/>
          </a:xfrm>
          <a:prstGeom prst="rect">
            <a:avLst/>
          </a:prstGeom>
          <a:noFill/>
          <a:ln>
            <a:noFill/>
          </a:ln>
        </p:spPr>
      </p:pic>
      <p:sp>
        <p:nvSpPr>
          <p:cNvPr id="172" name="Google Shape;172;p6"/>
          <p:cNvSpPr txBox="1"/>
          <p:nvPr>
            <p:ph type="title"/>
          </p:nvPr>
        </p:nvSpPr>
        <p:spPr>
          <a:xfrm>
            <a:off x="200025" y="1504950"/>
            <a:ext cx="1800225" cy="130547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Remember:</a:t>
            </a:r>
            <a:br>
              <a:rPr lang="en-US"/>
            </a:br>
            <a:r>
              <a:rPr lang="en-US"/>
              <a:t>Inference for</a:t>
            </a:r>
            <a:br>
              <a:rPr lang="en-US"/>
            </a:br>
            <a:r>
              <a:rPr lang="en-US"/>
              <a:t>Propositional</a:t>
            </a:r>
            <a:br>
              <a:rPr lang="en-US"/>
            </a:br>
            <a:r>
              <a:rPr lang="en-US"/>
              <a:t>Logic</a:t>
            </a:r>
            <a:endParaRPr/>
          </a:p>
        </p:txBody>
      </p:sp>
      <p:sp>
        <p:nvSpPr>
          <p:cNvPr id="173" name="Google Shape;173;p6"/>
          <p:cNvSpPr txBox="1"/>
          <p:nvPr/>
        </p:nvSpPr>
        <p:spPr>
          <a:xfrm>
            <a:off x="3962400" y="3650640"/>
            <a:ext cx="2234010" cy="408894"/>
          </a:xfrm>
          <a:prstGeom prst="rect">
            <a:avLst/>
          </a:prstGeom>
          <a:blipFill rotWithShape="1">
            <a:blip r:embed="rId4">
              <a:alphaModFix/>
            </a:blip>
            <a:stretch>
              <a:fillRect b="-3027" l="-113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675" name="Google Shape;675;p6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6" name="Google Shape;676;p6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677" name="Google Shape;677;p60"/>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200"/>
              <a:buFont typeface="Tahoma"/>
              <a:buChar char="•"/>
            </a:pPr>
            <a:r>
              <a:rPr lang="en-US" sz="1200"/>
              <a:t>Question:  Has Reality Man done anything criminal?</a:t>
            </a:r>
            <a:endParaRPr/>
          </a:p>
          <a:p>
            <a:pPr indent="-180975" lvl="0" marL="257175" rtl="0" algn="l">
              <a:lnSpc>
                <a:spcPct val="90000"/>
              </a:lnSpc>
              <a:spcBef>
                <a:spcPts val="480"/>
              </a:spcBef>
              <a:spcAft>
                <a:spcPts val="0"/>
              </a:spcAft>
              <a:buSzPts val="1200"/>
              <a:buFont typeface="Tahoma"/>
              <a:buNone/>
            </a:pPr>
            <a:r>
              <a:t/>
            </a:r>
            <a:endParaRPr sz="1200"/>
          </a:p>
          <a:p>
            <a:pPr indent="-257175" lvl="0" marL="257175" rtl="0" algn="ctr">
              <a:lnSpc>
                <a:spcPct val="90000"/>
              </a:lnSpc>
              <a:spcBef>
                <a:spcPts val="420"/>
              </a:spcBef>
              <a:spcAft>
                <a:spcPts val="0"/>
              </a:spcAft>
              <a:buSzPts val="1050"/>
              <a:buFont typeface="Tahoma"/>
              <a:buNone/>
            </a:pPr>
            <a:r>
              <a:t/>
            </a:r>
            <a:endParaRPr sz="1050"/>
          </a:p>
          <a:p>
            <a:pPr indent="-257175" lvl="0" marL="257175" rtl="0" algn="ctr">
              <a:lnSpc>
                <a:spcPct val="90000"/>
              </a:lnSpc>
              <a:spcBef>
                <a:spcPts val="420"/>
              </a:spcBef>
              <a:spcAft>
                <a:spcPts val="0"/>
              </a:spcAft>
              <a:buSzPts val="1050"/>
              <a:buFont typeface="Tahoma"/>
              <a:buNone/>
            </a:pPr>
            <a:r>
              <a:t/>
            </a:r>
            <a:endParaRPr sz="1050"/>
          </a:p>
          <a:p>
            <a:pPr indent="-257175" lvl="0" marL="257175" rtl="0" algn="l">
              <a:lnSpc>
                <a:spcPct val="90000"/>
              </a:lnSpc>
              <a:spcBef>
                <a:spcPts val="420"/>
              </a:spcBef>
              <a:spcAft>
                <a:spcPts val="0"/>
              </a:spcAft>
              <a:buSzPts val="1050"/>
              <a:buFont typeface="Tahoma"/>
              <a:buNone/>
            </a:pPr>
            <a:r>
              <a:t/>
            </a:r>
            <a:endParaRPr sz="1050"/>
          </a:p>
          <a:p>
            <a:pPr indent="-257175" lvl="0" marL="257175" rtl="0" algn="l">
              <a:lnSpc>
                <a:spcPct val="90000"/>
              </a:lnSpc>
              <a:spcBef>
                <a:spcPts val="960"/>
              </a:spcBef>
              <a:spcAft>
                <a:spcPts val="0"/>
              </a:spcAft>
              <a:buSzPts val="2400"/>
              <a:buFont typeface="Tahoma"/>
              <a:buNone/>
            </a:pPr>
            <a:r>
              <a:t/>
            </a:r>
            <a:endParaRPr sz="2400"/>
          </a:p>
          <a:p>
            <a:pPr indent="-257175" lvl="0" marL="257175" rtl="0" algn="l">
              <a:lnSpc>
                <a:spcPct val="90000"/>
              </a:lnSpc>
              <a:spcBef>
                <a:spcPts val="960"/>
              </a:spcBef>
              <a:spcAft>
                <a:spcPts val="0"/>
              </a:spcAft>
              <a:buSzPts val="2400"/>
              <a:buFont typeface="Tahoma"/>
              <a:buNone/>
            </a:pPr>
            <a:r>
              <a:t/>
            </a:r>
            <a:endParaRPr sz="2400"/>
          </a:p>
          <a:p>
            <a:pPr indent="-257175" lvl="0" marL="257175" rtl="0" algn="l">
              <a:lnSpc>
                <a:spcPct val="90000"/>
              </a:lnSpc>
              <a:spcBef>
                <a:spcPts val="960"/>
              </a:spcBef>
              <a:spcAft>
                <a:spcPts val="0"/>
              </a:spcAft>
              <a:buSzPts val="1800"/>
              <a:buFont typeface="Tahoma"/>
              <a:buNone/>
            </a:pPr>
            <a:r>
              <a:rPr i="1" lang="en-US" sz="1800"/>
              <a:t>		Yes, {x/Reality Man}</a:t>
            </a:r>
            <a:r>
              <a:rPr lang="en-US" sz="2400"/>
              <a:t>    	  	</a:t>
            </a:r>
            <a:r>
              <a:rPr i="1" lang="en-US" sz="1800"/>
              <a:t>Yes, {z/friends}</a:t>
            </a:r>
            <a:endParaRPr/>
          </a:p>
          <a:p>
            <a:pPr indent="-257175" lvl="0" marL="257175" rtl="0" algn="l">
              <a:lnSpc>
                <a:spcPct val="50000"/>
              </a:lnSpc>
              <a:spcBef>
                <a:spcPts val="720"/>
              </a:spcBef>
              <a:spcAft>
                <a:spcPts val="0"/>
              </a:spcAft>
              <a:buSzPts val="1800"/>
              <a:buFont typeface="Tahoma"/>
              <a:buNone/>
            </a:pPr>
            <a:r>
              <a:t/>
            </a:r>
            <a:endParaRPr i="1" sz="1800"/>
          </a:p>
          <a:p>
            <a:pPr indent="-257175" lvl="0" marL="257175" rtl="0" algn="l">
              <a:lnSpc>
                <a:spcPct val="50000"/>
              </a:lnSpc>
              <a:spcBef>
                <a:spcPts val="720"/>
              </a:spcBef>
              <a:spcAft>
                <a:spcPts val="0"/>
              </a:spcAft>
              <a:buSzPts val="1800"/>
              <a:buFont typeface="Tahoma"/>
              <a:buNone/>
            </a:pPr>
            <a:r>
              <a:t/>
            </a:r>
            <a:endParaRPr i="1" sz="1800"/>
          </a:p>
          <a:p>
            <a:pPr indent="-257175" lvl="0" marL="257175" rtl="0" algn="l">
              <a:lnSpc>
                <a:spcPct val="50000"/>
              </a:lnSpc>
              <a:spcBef>
                <a:spcPts val="720"/>
              </a:spcBef>
              <a:spcAft>
                <a:spcPts val="0"/>
              </a:spcAft>
              <a:buSzPts val="1800"/>
              <a:buFont typeface="Tahoma"/>
              <a:buNone/>
            </a:pPr>
            <a:r>
              <a:t/>
            </a:r>
            <a:endParaRPr i="1" sz="1800"/>
          </a:p>
          <a:p>
            <a:pPr indent="-257175" lvl="0" marL="257175" rtl="0" algn="l">
              <a:lnSpc>
                <a:spcPct val="50000"/>
              </a:lnSpc>
              <a:spcBef>
                <a:spcPts val="720"/>
              </a:spcBef>
              <a:spcAft>
                <a:spcPts val="0"/>
              </a:spcAft>
              <a:buSzPts val="1800"/>
              <a:buFont typeface="Tahoma"/>
              <a:buNone/>
            </a:pPr>
            <a:r>
              <a:t/>
            </a:r>
            <a:endParaRPr i="1" sz="1800"/>
          </a:p>
          <a:p>
            <a:pPr indent="-257175" lvl="0" marL="257175" rtl="0" algn="l">
              <a:lnSpc>
                <a:spcPct val="50000"/>
              </a:lnSpc>
              <a:spcBef>
                <a:spcPts val="720"/>
              </a:spcBef>
              <a:spcAft>
                <a:spcPts val="0"/>
              </a:spcAft>
              <a:buSzPts val="1800"/>
              <a:buFont typeface="Tahoma"/>
              <a:buNone/>
            </a:pPr>
            <a:r>
              <a:rPr i="1" lang="en-US" sz="1800"/>
              <a:t>		Yes, {y/U64}</a:t>
            </a:r>
            <a:endParaRPr/>
          </a:p>
        </p:txBody>
      </p:sp>
      <p:sp>
        <p:nvSpPr>
          <p:cNvPr id="678" name="Google Shape;678;p60"/>
          <p:cNvSpPr/>
          <p:nvPr/>
        </p:nvSpPr>
        <p:spPr>
          <a:xfrm>
            <a:off x="4057651" y="2152650"/>
            <a:ext cx="1527572"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679" name="Google Shape;679;p60"/>
          <p:cNvSpPr/>
          <p:nvPr/>
        </p:nvSpPr>
        <p:spPr>
          <a:xfrm>
            <a:off x="5086350" y="2724150"/>
            <a:ext cx="1188244"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People(z)</a:t>
            </a:r>
            <a:endParaRPr/>
          </a:p>
        </p:txBody>
      </p:sp>
      <p:cxnSp>
        <p:nvCxnSpPr>
          <p:cNvPr id="680" name="Google Shape;680;p60"/>
          <p:cNvCxnSpPr>
            <a:stCxn id="678" idx="2"/>
            <a:endCxn id="679" idx="0"/>
          </p:cNvCxnSpPr>
          <p:nvPr/>
        </p:nvCxnSpPr>
        <p:spPr>
          <a:xfrm>
            <a:off x="4821437" y="2438400"/>
            <a:ext cx="858900" cy="285900"/>
          </a:xfrm>
          <a:prstGeom prst="straightConnector1">
            <a:avLst/>
          </a:prstGeom>
          <a:noFill/>
          <a:ln cap="flat" cmpd="sng" w="9525">
            <a:solidFill>
              <a:schemeClr val="dk1"/>
            </a:solidFill>
            <a:prstDash val="solid"/>
            <a:round/>
            <a:headEnd len="med" w="med" type="none"/>
            <a:tailEnd len="med" w="med" type="none"/>
          </a:ln>
        </p:spPr>
      </p:cxnSp>
      <p:sp>
        <p:nvSpPr>
          <p:cNvPr id="681" name="Google Shape;681;p60"/>
          <p:cNvSpPr/>
          <p:nvPr/>
        </p:nvSpPr>
        <p:spPr>
          <a:xfrm>
            <a:off x="1657351" y="2724150"/>
            <a:ext cx="1726406"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Programmer(x)</a:t>
            </a:r>
            <a:endParaRPr/>
          </a:p>
        </p:txBody>
      </p:sp>
      <p:cxnSp>
        <p:nvCxnSpPr>
          <p:cNvPr id="682" name="Google Shape;682;p60"/>
          <p:cNvCxnSpPr>
            <a:stCxn id="678" idx="2"/>
            <a:endCxn id="681" idx="0"/>
          </p:cNvCxnSpPr>
          <p:nvPr/>
        </p:nvCxnSpPr>
        <p:spPr>
          <a:xfrm flipH="1">
            <a:off x="2520437" y="2438400"/>
            <a:ext cx="2301000" cy="285900"/>
          </a:xfrm>
          <a:prstGeom prst="straightConnector1">
            <a:avLst/>
          </a:prstGeom>
          <a:noFill/>
          <a:ln cap="flat" cmpd="sng" w="9525">
            <a:solidFill>
              <a:schemeClr val="dk1"/>
            </a:solidFill>
            <a:prstDash val="solid"/>
            <a:round/>
            <a:headEnd len="med" w="med" type="none"/>
            <a:tailEnd len="med" w="med" type="none"/>
          </a:ln>
        </p:spPr>
      </p:cxnSp>
      <p:sp>
        <p:nvSpPr>
          <p:cNvPr id="683" name="Google Shape;683;p60"/>
          <p:cNvSpPr/>
          <p:nvPr/>
        </p:nvSpPr>
        <p:spPr>
          <a:xfrm>
            <a:off x="3437325" y="2749275"/>
            <a:ext cx="1513200" cy="2703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Emulator(y)</a:t>
            </a:r>
            <a:endParaRPr/>
          </a:p>
        </p:txBody>
      </p:sp>
      <p:sp>
        <p:nvSpPr>
          <p:cNvPr id="684" name="Google Shape;684;p60"/>
          <p:cNvSpPr/>
          <p:nvPr/>
        </p:nvSpPr>
        <p:spPr>
          <a:xfrm>
            <a:off x="1494235" y="3906441"/>
            <a:ext cx="1943100"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Software(y)</a:t>
            </a:r>
            <a:endParaRPr/>
          </a:p>
        </p:txBody>
      </p:sp>
      <p:cxnSp>
        <p:nvCxnSpPr>
          <p:cNvPr id="685" name="Google Shape;685;p60"/>
          <p:cNvCxnSpPr>
            <a:stCxn id="683" idx="2"/>
            <a:endCxn id="684" idx="0"/>
          </p:cNvCxnSpPr>
          <p:nvPr/>
        </p:nvCxnSpPr>
        <p:spPr>
          <a:xfrm flipH="1">
            <a:off x="2465925" y="3019575"/>
            <a:ext cx="1728000" cy="886800"/>
          </a:xfrm>
          <a:prstGeom prst="straightConnector1">
            <a:avLst/>
          </a:prstGeom>
          <a:noFill/>
          <a:ln cap="flat" cmpd="sng" w="9525">
            <a:solidFill>
              <a:schemeClr val="dk1"/>
            </a:solidFill>
            <a:prstDash val="solid"/>
            <a:round/>
            <a:headEnd len="med" w="med" type="none"/>
            <a:tailEnd len="med" w="med" type="none"/>
          </a:ln>
        </p:spPr>
      </p:cxnSp>
      <p:cxnSp>
        <p:nvCxnSpPr>
          <p:cNvPr id="686" name="Google Shape;686;p60"/>
          <p:cNvCxnSpPr>
            <a:endCxn id="683" idx="0"/>
          </p:cNvCxnSpPr>
          <p:nvPr/>
        </p:nvCxnSpPr>
        <p:spPr>
          <a:xfrm flipH="1">
            <a:off x="4193925" y="2478975"/>
            <a:ext cx="432300" cy="270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692" name="Google Shape;692;p6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3" name="Google Shape;693;p6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694" name="Google Shape;694;p61"/>
          <p:cNvSpPr txBox="1"/>
          <p:nvPr>
            <p:ph idx="1" type="body"/>
          </p:nvPr>
        </p:nvSpPr>
        <p:spPr>
          <a:xfrm>
            <a:off x="1485900" y="1437085"/>
            <a:ext cx="6134100" cy="3402806"/>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350"/>
              <a:buFont typeface="Tahoma"/>
              <a:buChar char="•"/>
            </a:pPr>
            <a:r>
              <a:rPr lang="en-US" sz="1350"/>
              <a:t>Question:  Has Reality Man done anything criminal?</a:t>
            </a:r>
            <a:endParaRPr/>
          </a:p>
          <a:p>
            <a:pPr indent="-257175" lvl="0" marL="257175" rtl="0" algn="ctr">
              <a:lnSpc>
                <a:spcPct val="90000"/>
              </a:lnSpc>
              <a:spcBef>
                <a:spcPts val="480"/>
              </a:spcBef>
              <a:spcAft>
                <a:spcPts val="0"/>
              </a:spcAft>
              <a:buSzPts val="1200"/>
              <a:buFont typeface="Tahoma"/>
              <a:buNone/>
            </a:pPr>
            <a:r>
              <a:t/>
            </a:r>
            <a:endParaRPr sz="1200"/>
          </a:p>
          <a:p>
            <a:pPr indent="-257175" lvl="0" marL="257175" rtl="0" algn="ctr">
              <a:lnSpc>
                <a:spcPct val="90000"/>
              </a:lnSpc>
              <a:spcBef>
                <a:spcPts val="480"/>
              </a:spcBef>
              <a:spcAft>
                <a:spcPts val="0"/>
              </a:spcAft>
              <a:buSzPts val="1200"/>
              <a:buFont typeface="Tahoma"/>
              <a:buNone/>
            </a:pPr>
            <a:r>
              <a:t/>
            </a:r>
            <a:endParaRPr sz="1200"/>
          </a:p>
          <a:p>
            <a:pPr indent="-257175" lvl="0" marL="257175" rtl="0" algn="ctr">
              <a:lnSpc>
                <a:spcPct val="90000"/>
              </a:lnSpc>
              <a:spcBef>
                <a:spcPts val="480"/>
              </a:spcBef>
              <a:spcAft>
                <a:spcPts val="0"/>
              </a:spcAft>
              <a:buSzPts val="1200"/>
              <a:buFont typeface="Tahoma"/>
              <a:buNone/>
            </a:pPr>
            <a:r>
              <a:t/>
            </a:r>
            <a:endParaRPr sz="1200"/>
          </a:p>
          <a:p>
            <a:pPr indent="-257175" lvl="0" marL="257175" rtl="0" algn="l">
              <a:lnSpc>
                <a:spcPct val="90000"/>
              </a:lnSpc>
              <a:spcBef>
                <a:spcPts val="480"/>
              </a:spcBef>
              <a:spcAft>
                <a:spcPts val="0"/>
              </a:spcAft>
              <a:buSzPts val="1200"/>
              <a:buFont typeface="Tahoma"/>
              <a:buNone/>
            </a:pPr>
            <a:r>
              <a:t/>
            </a:r>
            <a:endParaRPr sz="1200"/>
          </a:p>
          <a:p>
            <a:pPr indent="-257175" lvl="0" marL="257175" rtl="0" algn="l">
              <a:lnSpc>
                <a:spcPct val="90000"/>
              </a:lnSpc>
              <a:spcBef>
                <a:spcPts val="480"/>
              </a:spcBef>
              <a:spcAft>
                <a:spcPts val="0"/>
              </a:spcAft>
              <a:buSzPts val="1200"/>
              <a:buFont typeface="Tahoma"/>
              <a:buNone/>
            </a:pPr>
            <a:r>
              <a:t/>
            </a:r>
            <a:endParaRPr sz="1200"/>
          </a:p>
          <a:p>
            <a:pPr indent="-257175" lvl="0" marL="257175" rtl="0" algn="l">
              <a:lnSpc>
                <a:spcPct val="50000"/>
              </a:lnSpc>
              <a:spcBef>
                <a:spcPts val="540"/>
              </a:spcBef>
              <a:spcAft>
                <a:spcPts val="0"/>
              </a:spcAft>
              <a:buSzPts val="1350"/>
              <a:buFont typeface="Tahoma"/>
              <a:buNone/>
            </a:pPr>
            <a:r>
              <a:rPr i="1" lang="en-US" sz="1350"/>
              <a:t>Yes, {x/Reality Man}</a:t>
            </a:r>
            <a:r>
              <a:rPr lang="en-US" sz="1350"/>
              <a:t>         		  </a:t>
            </a:r>
            <a:r>
              <a:rPr i="1" lang="en-US" sz="1350"/>
              <a:t>Yes, {z/friends}</a:t>
            </a:r>
            <a:endParaRPr/>
          </a:p>
          <a:p>
            <a:pPr indent="-257175" lvl="0" marL="257175" rtl="0" algn="l">
              <a:lnSpc>
                <a:spcPct val="50000"/>
              </a:lnSpc>
              <a:spcBef>
                <a:spcPts val="540"/>
              </a:spcBef>
              <a:spcAft>
                <a:spcPts val="0"/>
              </a:spcAft>
              <a:buSzPts val="1350"/>
              <a:buFont typeface="Tahoma"/>
              <a:buNone/>
            </a:pPr>
            <a:r>
              <a:t/>
            </a:r>
            <a:endParaRPr i="1" sz="135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600"/>
              </a:spcBef>
              <a:spcAft>
                <a:spcPts val="0"/>
              </a:spcAft>
              <a:buSzPts val="1500"/>
              <a:buFont typeface="Tahoma"/>
              <a:buNone/>
            </a:pPr>
            <a:r>
              <a:rPr i="1" lang="en-US"/>
              <a:t>Yes, {y/U64}				yes, {}</a:t>
            </a:r>
            <a:endParaRPr/>
          </a:p>
        </p:txBody>
      </p:sp>
      <p:sp>
        <p:nvSpPr>
          <p:cNvPr id="695" name="Google Shape;695;p61"/>
          <p:cNvSpPr/>
          <p:nvPr/>
        </p:nvSpPr>
        <p:spPr>
          <a:xfrm>
            <a:off x="4057651" y="1828800"/>
            <a:ext cx="1527572"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696" name="Google Shape;696;p61"/>
          <p:cNvSpPr/>
          <p:nvPr/>
        </p:nvSpPr>
        <p:spPr>
          <a:xfrm>
            <a:off x="5086350" y="2400300"/>
            <a:ext cx="1188244"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People(z)</a:t>
            </a:r>
            <a:endParaRPr/>
          </a:p>
        </p:txBody>
      </p:sp>
      <p:cxnSp>
        <p:nvCxnSpPr>
          <p:cNvPr id="697" name="Google Shape;697;p61"/>
          <p:cNvCxnSpPr>
            <a:stCxn id="695" idx="2"/>
            <a:endCxn id="696" idx="0"/>
          </p:cNvCxnSpPr>
          <p:nvPr/>
        </p:nvCxnSpPr>
        <p:spPr>
          <a:xfrm>
            <a:off x="4821437" y="2114550"/>
            <a:ext cx="858900" cy="285900"/>
          </a:xfrm>
          <a:prstGeom prst="straightConnector1">
            <a:avLst/>
          </a:prstGeom>
          <a:noFill/>
          <a:ln cap="flat" cmpd="sng" w="9525">
            <a:solidFill>
              <a:schemeClr val="dk1"/>
            </a:solidFill>
            <a:prstDash val="solid"/>
            <a:round/>
            <a:headEnd len="med" w="med" type="none"/>
            <a:tailEnd len="med" w="med" type="none"/>
          </a:ln>
        </p:spPr>
      </p:cxnSp>
      <p:sp>
        <p:nvSpPr>
          <p:cNvPr id="698" name="Google Shape;698;p61"/>
          <p:cNvSpPr/>
          <p:nvPr/>
        </p:nvSpPr>
        <p:spPr>
          <a:xfrm>
            <a:off x="1657351" y="2400300"/>
            <a:ext cx="1726406"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Programmer(x)</a:t>
            </a:r>
            <a:endParaRPr/>
          </a:p>
        </p:txBody>
      </p:sp>
      <p:cxnSp>
        <p:nvCxnSpPr>
          <p:cNvPr id="699" name="Google Shape;699;p61"/>
          <p:cNvCxnSpPr>
            <a:stCxn id="695" idx="2"/>
            <a:endCxn id="698" idx="0"/>
          </p:cNvCxnSpPr>
          <p:nvPr/>
        </p:nvCxnSpPr>
        <p:spPr>
          <a:xfrm flipH="1">
            <a:off x="2520437" y="2114550"/>
            <a:ext cx="2301000" cy="285900"/>
          </a:xfrm>
          <a:prstGeom prst="straightConnector1">
            <a:avLst/>
          </a:prstGeom>
          <a:noFill/>
          <a:ln cap="flat" cmpd="sng" w="9525">
            <a:solidFill>
              <a:schemeClr val="dk1"/>
            </a:solidFill>
            <a:prstDash val="solid"/>
            <a:round/>
            <a:headEnd len="med" w="med" type="none"/>
            <a:tailEnd len="med" w="med" type="none"/>
          </a:ln>
        </p:spPr>
      </p:cxnSp>
      <p:sp>
        <p:nvSpPr>
          <p:cNvPr id="700" name="Google Shape;700;p61"/>
          <p:cNvSpPr/>
          <p:nvPr/>
        </p:nvSpPr>
        <p:spPr>
          <a:xfrm>
            <a:off x="3529551" y="2409825"/>
            <a:ext cx="14211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Emulator(y)</a:t>
            </a:r>
            <a:endParaRPr/>
          </a:p>
        </p:txBody>
      </p:sp>
      <p:sp>
        <p:nvSpPr>
          <p:cNvPr id="701" name="Google Shape;701;p61"/>
          <p:cNvSpPr/>
          <p:nvPr/>
        </p:nvSpPr>
        <p:spPr>
          <a:xfrm>
            <a:off x="1494235" y="3582591"/>
            <a:ext cx="1943100"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Software(y)</a:t>
            </a:r>
            <a:endParaRPr/>
          </a:p>
        </p:txBody>
      </p:sp>
      <p:cxnSp>
        <p:nvCxnSpPr>
          <p:cNvPr id="702" name="Google Shape;702;p61"/>
          <p:cNvCxnSpPr>
            <a:stCxn id="700" idx="2"/>
            <a:endCxn id="701" idx="0"/>
          </p:cNvCxnSpPr>
          <p:nvPr/>
        </p:nvCxnSpPr>
        <p:spPr>
          <a:xfrm flipH="1">
            <a:off x="2465901" y="2695725"/>
            <a:ext cx="1774200" cy="886800"/>
          </a:xfrm>
          <a:prstGeom prst="straightConnector1">
            <a:avLst/>
          </a:prstGeom>
          <a:noFill/>
          <a:ln cap="flat" cmpd="sng" w="9525">
            <a:solidFill>
              <a:schemeClr val="dk1"/>
            </a:solidFill>
            <a:prstDash val="solid"/>
            <a:round/>
            <a:headEnd len="med" w="med" type="none"/>
            <a:tailEnd len="med" w="med" type="none"/>
          </a:ln>
        </p:spPr>
      </p:cxnSp>
      <p:cxnSp>
        <p:nvCxnSpPr>
          <p:cNvPr id="703" name="Google Shape;703;p61"/>
          <p:cNvCxnSpPr>
            <a:endCxn id="700" idx="0"/>
          </p:cNvCxnSpPr>
          <p:nvPr/>
        </p:nvCxnSpPr>
        <p:spPr>
          <a:xfrm flipH="1">
            <a:off x="4240101" y="2139525"/>
            <a:ext cx="432300" cy="270300"/>
          </a:xfrm>
          <a:prstGeom prst="straightConnector1">
            <a:avLst/>
          </a:prstGeom>
          <a:noFill/>
          <a:ln cap="flat" cmpd="sng" w="9525">
            <a:solidFill>
              <a:schemeClr val="dk1"/>
            </a:solidFill>
            <a:prstDash val="solid"/>
            <a:round/>
            <a:headEnd len="med" w="med" type="none"/>
            <a:tailEnd len="med" w="med" type="none"/>
          </a:ln>
        </p:spPr>
      </p:cxnSp>
      <p:sp>
        <p:nvSpPr>
          <p:cNvPr id="704" name="Google Shape;704;p61"/>
          <p:cNvSpPr/>
          <p:nvPr/>
        </p:nvSpPr>
        <p:spPr>
          <a:xfrm>
            <a:off x="4420203" y="3674169"/>
            <a:ext cx="28086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Runs(U64, N64 games)</a:t>
            </a:r>
            <a:endParaRPr/>
          </a:p>
        </p:txBody>
      </p:sp>
      <p:cxnSp>
        <p:nvCxnSpPr>
          <p:cNvPr id="705" name="Google Shape;705;p61"/>
          <p:cNvCxnSpPr>
            <a:stCxn id="700" idx="2"/>
            <a:endCxn id="704" idx="0"/>
          </p:cNvCxnSpPr>
          <p:nvPr/>
        </p:nvCxnSpPr>
        <p:spPr>
          <a:xfrm>
            <a:off x="4240101" y="2695725"/>
            <a:ext cx="1584300" cy="978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711" name="Google Shape;711;p6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2" name="Google Shape;712;p6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713" name="Google Shape;713;p62"/>
          <p:cNvSpPr txBox="1"/>
          <p:nvPr>
            <p:ph idx="1" type="body"/>
          </p:nvPr>
        </p:nvSpPr>
        <p:spPr>
          <a:xfrm>
            <a:off x="469900" y="1383507"/>
            <a:ext cx="8369300" cy="345638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350"/>
              <a:buFont typeface="Tahoma"/>
              <a:buChar char="•"/>
            </a:pPr>
            <a:r>
              <a:rPr lang="en-US" sz="1350"/>
              <a:t>Question:  Has Reality Man done anything criminal?</a:t>
            </a:r>
            <a:endParaRPr/>
          </a:p>
          <a:p>
            <a:pPr indent="-257175" lvl="0" marL="257175" rtl="0" algn="ctr">
              <a:lnSpc>
                <a:spcPct val="90000"/>
              </a:lnSpc>
              <a:spcBef>
                <a:spcPts val="480"/>
              </a:spcBef>
              <a:spcAft>
                <a:spcPts val="0"/>
              </a:spcAft>
              <a:buSzPts val="1200"/>
              <a:buFont typeface="Tahoma"/>
              <a:buNone/>
            </a:pPr>
            <a:r>
              <a:t/>
            </a:r>
            <a:endParaRPr sz="1200"/>
          </a:p>
          <a:p>
            <a:pPr indent="-257175" lvl="0" marL="257175" rtl="0" algn="ctr">
              <a:lnSpc>
                <a:spcPct val="90000"/>
              </a:lnSpc>
              <a:spcBef>
                <a:spcPts val="480"/>
              </a:spcBef>
              <a:spcAft>
                <a:spcPts val="0"/>
              </a:spcAft>
              <a:buSzPts val="1200"/>
              <a:buFont typeface="Tahoma"/>
              <a:buNone/>
            </a:pPr>
            <a:r>
              <a:t/>
            </a:r>
            <a:endParaRPr sz="1200"/>
          </a:p>
          <a:p>
            <a:pPr indent="-257175" lvl="0" marL="257175" rtl="0" algn="l">
              <a:lnSpc>
                <a:spcPct val="90000"/>
              </a:lnSpc>
              <a:spcBef>
                <a:spcPts val="480"/>
              </a:spcBef>
              <a:spcAft>
                <a:spcPts val="0"/>
              </a:spcAft>
              <a:buSzPts val="1200"/>
              <a:buFont typeface="Tahoma"/>
              <a:buNone/>
            </a:pPr>
            <a:r>
              <a:t/>
            </a:r>
            <a:endParaRPr sz="1200"/>
          </a:p>
          <a:p>
            <a:pPr indent="-257175" lvl="0" marL="257175" rtl="0" algn="l">
              <a:lnSpc>
                <a:spcPct val="90000"/>
              </a:lnSpc>
              <a:spcBef>
                <a:spcPts val="480"/>
              </a:spcBef>
              <a:spcAft>
                <a:spcPts val="0"/>
              </a:spcAft>
              <a:buSzPts val="1200"/>
              <a:buFont typeface="Tahoma"/>
              <a:buNone/>
            </a:pPr>
            <a:r>
              <a:t/>
            </a:r>
            <a:endParaRPr sz="1200"/>
          </a:p>
          <a:p>
            <a:pPr indent="-257175" lvl="0" marL="257175" rtl="0" algn="l">
              <a:lnSpc>
                <a:spcPct val="90000"/>
              </a:lnSpc>
              <a:spcBef>
                <a:spcPts val="480"/>
              </a:spcBef>
              <a:spcAft>
                <a:spcPts val="0"/>
              </a:spcAft>
              <a:buSzPts val="1200"/>
              <a:buFont typeface="Tahoma"/>
              <a:buNone/>
            </a:pPr>
            <a:r>
              <a:t/>
            </a:r>
            <a:endParaRPr sz="1200"/>
          </a:p>
          <a:p>
            <a:pPr indent="-257175" lvl="0" marL="257175" rtl="0" algn="l">
              <a:lnSpc>
                <a:spcPct val="50000"/>
              </a:lnSpc>
              <a:spcBef>
                <a:spcPts val="540"/>
              </a:spcBef>
              <a:spcAft>
                <a:spcPts val="0"/>
              </a:spcAft>
              <a:buSzPts val="1350"/>
              <a:buFont typeface="Tahoma"/>
              <a:buNone/>
            </a:pPr>
            <a:r>
              <a:rPr i="1" lang="en-US" sz="1350"/>
              <a:t>Yes, {x/Reality Man}</a:t>
            </a:r>
            <a:r>
              <a:rPr lang="en-US" sz="1350"/>
              <a:t>         			  </a:t>
            </a:r>
            <a:r>
              <a:rPr i="1" lang="en-US" sz="1350"/>
              <a:t>Yes, {z/friends}</a:t>
            </a:r>
            <a:endParaRPr/>
          </a:p>
          <a:p>
            <a:pPr indent="-257175" lvl="0" marL="257175" rtl="0" algn="l">
              <a:lnSpc>
                <a:spcPct val="50000"/>
              </a:lnSpc>
              <a:spcBef>
                <a:spcPts val="540"/>
              </a:spcBef>
              <a:spcAft>
                <a:spcPts val="0"/>
              </a:spcAft>
              <a:buSzPts val="1350"/>
              <a:buFont typeface="Tahoma"/>
              <a:buNone/>
            </a:pPr>
            <a:r>
              <a:t/>
            </a:r>
            <a:endParaRPr i="1" sz="135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600"/>
              </a:spcBef>
              <a:spcAft>
                <a:spcPts val="0"/>
              </a:spcAft>
              <a:buSzPts val="1500"/>
              <a:buFont typeface="Tahoma"/>
              <a:buNone/>
            </a:pPr>
            <a:r>
              <a:rPr i="1" lang="en-US"/>
              <a:t>Yes, {y/U64}	</a:t>
            </a:r>
            <a:endParaRPr/>
          </a:p>
          <a:p>
            <a:pPr indent="-257175" lvl="0" marL="257175" rtl="0" algn="l">
              <a:lnSpc>
                <a:spcPct val="50000"/>
              </a:lnSpc>
              <a:spcBef>
                <a:spcPts val="600"/>
              </a:spcBef>
              <a:spcAft>
                <a:spcPts val="0"/>
              </a:spcAft>
              <a:buSzPts val="1500"/>
              <a:buFont typeface="Tahoma"/>
              <a:buNone/>
            </a:pPr>
            <a:r>
              <a:rPr i="1" lang="en-US"/>
              <a:t>							yes, {}</a:t>
            </a:r>
            <a:endParaRPr/>
          </a:p>
        </p:txBody>
      </p:sp>
      <p:sp>
        <p:nvSpPr>
          <p:cNvPr id="714" name="Google Shape;714;p62"/>
          <p:cNvSpPr/>
          <p:nvPr/>
        </p:nvSpPr>
        <p:spPr>
          <a:xfrm>
            <a:off x="4057651" y="1828800"/>
            <a:ext cx="1527572"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715" name="Google Shape;715;p62"/>
          <p:cNvSpPr/>
          <p:nvPr/>
        </p:nvSpPr>
        <p:spPr>
          <a:xfrm>
            <a:off x="5086350" y="2400300"/>
            <a:ext cx="1188244"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People(z)</a:t>
            </a:r>
            <a:endParaRPr/>
          </a:p>
        </p:txBody>
      </p:sp>
      <p:cxnSp>
        <p:nvCxnSpPr>
          <p:cNvPr id="716" name="Google Shape;716;p62"/>
          <p:cNvCxnSpPr>
            <a:stCxn id="714" idx="2"/>
            <a:endCxn id="715" idx="0"/>
          </p:cNvCxnSpPr>
          <p:nvPr/>
        </p:nvCxnSpPr>
        <p:spPr>
          <a:xfrm>
            <a:off x="4821437" y="2114550"/>
            <a:ext cx="858900" cy="285900"/>
          </a:xfrm>
          <a:prstGeom prst="straightConnector1">
            <a:avLst/>
          </a:prstGeom>
          <a:noFill/>
          <a:ln cap="flat" cmpd="sng" w="9525">
            <a:solidFill>
              <a:schemeClr val="dk1"/>
            </a:solidFill>
            <a:prstDash val="solid"/>
            <a:round/>
            <a:headEnd len="med" w="med" type="none"/>
            <a:tailEnd len="med" w="med" type="none"/>
          </a:ln>
        </p:spPr>
      </p:cxnSp>
      <p:sp>
        <p:nvSpPr>
          <p:cNvPr id="717" name="Google Shape;717;p62"/>
          <p:cNvSpPr/>
          <p:nvPr/>
        </p:nvSpPr>
        <p:spPr>
          <a:xfrm>
            <a:off x="1657351" y="2400300"/>
            <a:ext cx="1726406"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Programmer(x)</a:t>
            </a:r>
            <a:endParaRPr/>
          </a:p>
        </p:txBody>
      </p:sp>
      <p:cxnSp>
        <p:nvCxnSpPr>
          <p:cNvPr id="718" name="Google Shape;718;p62"/>
          <p:cNvCxnSpPr>
            <a:stCxn id="714" idx="2"/>
            <a:endCxn id="717" idx="0"/>
          </p:cNvCxnSpPr>
          <p:nvPr/>
        </p:nvCxnSpPr>
        <p:spPr>
          <a:xfrm flipH="1">
            <a:off x="2520437" y="2114550"/>
            <a:ext cx="2301000" cy="285900"/>
          </a:xfrm>
          <a:prstGeom prst="straightConnector1">
            <a:avLst/>
          </a:prstGeom>
          <a:noFill/>
          <a:ln cap="flat" cmpd="sng" w="9525">
            <a:solidFill>
              <a:schemeClr val="dk1"/>
            </a:solidFill>
            <a:prstDash val="solid"/>
            <a:round/>
            <a:headEnd len="med" w="med" type="none"/>
            <a:tailEnd len="med" w="med" type="none"/>
          </a:ln>
        </p:spPr>
      </p:cxnSp>
      <p:sp>
        <p:nvSpPr>
          <p:cNvPr id="719" name="Google Shape;719;p62"/>
          <p:cNvSpPr/>
          <p:nvPr/>
        </p:nvSpPr>
        <p:spPr>
          <a:xfrm>
            <a:off x="3531489" y="2409825"/>
            <a:ext cx="14190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Emulator(y)</a:t>
            </a:r>
            <a:endParaRPr/>
          </a:p>
        </p:txBody>
      </p:sp>
      <p:sp>
        <p:nvSpPr>
          <p:cNvPr id="720" name="Google Shape;720;p62"/>
          <p:cNvSpPr/>
          <p:nvPr/>
        </p:nvSpPr>
        <p:spPr>
          <a:xfrm>
            <a:off x="1494235" y="3582591"/>
            <a:ext cx="1943100"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Software(y)</a:t>
            </a:r>
            <a:endParaRPr/>
          </a:p>
        </p:txBody>
      </p:sp>
      <p:cxnSp>
        <p:nvCxnSpPr>
          <p:cNvPr id="721" name="Google Shape;721;p62"/>
          <p:cNvCxnSpPr>
            <a:stCxn id="719" idx="2"/>
            <a:endCxn id="720" idx="0"/>
          </p:cNvCxnSpPr>
          <p:nvPr/>
        </p:nvCxnSpPr>
        <p:spPr>
          <a:xfrm flipH="1">
            <a:off x="2465889" y="2695725"/>
            <a:ext cx="1775100" cy="886800"/>
          </a:xfrm>
          <a:prstGeom prst="straightConnector1">
            <a:avLst/>
          </a:prstGeom>
          <a:noFill/>
          <a:ln cap="flat" cmpd="sng" w="9525">
            <a:solidFill>
              <a:schemeClr val="dk1"/>
            </a:solidFill>
            <a:prstDash val="solid"/>
            <a:round/>
            <a:headEnd len="med" w="med" type="none"/>
            <a:tailEnd len="med" w="med" type="none"/>
          </a:ln>
        </p:spPr>
      </p:cxnSp>
      <p:cxnSp>
        <p:nvCxnSpPr>
          <p:cNvPr id="722" name="Google Shape;722;p62"/>
          <p:cNvCxnSpPr>
            <a:endCxn id="719" idx="0"/>
          </p:cNvCxnSpPr>
          <p:nvPr/>
        </p:nvCxnSpPr>
        <p:spPr>
          <a:xfrm flipH="1">
            <a:off x="4240989" y="2139525"/>
            <a:ext cx="432300" cy="270300"/>
          </a:xfrm>
          <a:prstGeom prst="straightConnector1">
            <a:avLst/>
          </a:prstGeom>
          <a:noFill/>
          <a:ln cap="flat" cmpd="sng" w="9525">
            <a:solidFill>
              <a:schemeClr val="dk1"/>
            </a:solidFill>
            <a:prstDash val="solid"/>
            <a:round/>
            <a:headEnd len="med" w="med" type="none"/>
            <a:tailEnd len="med" w="med" type="none"/>
          </a:ln>
        </p:spPr>
      </p:cxnSp>
      <p:sp>
        <p:nvSpPr>
          <p:cNvPr id="723" name="Google Shape;723;p62"/>
          <p:cNvSpPr/>
          <p:nvPr/>
        </p:nvSpPr>
        <p:spPr>
          <a:xfrm>
            <a:off x="4517232" y="3960019"/>
            <a:ext cx="2808685"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Runs(U64, N64 games)</a:t>
            </a:r>
            <a:endParaRPr/>
          </a:p>
        </p:txBody>
      </p:sp>
      <p:cxnSp>
        <p:nvCxnSpPr>
          <p:cNvPr id="724" name="Google Shape;724;p62"/>
          <p:cNvCxnSpPr>
            <a:stCxn id="719" idx="2"/>
            <a:endCxn id="723" idx="0"/>
          </p:cNvCxnSpPr>
          <p:nvPr/>
        </p:nvCxnSpPr>
        <p:spPr>
          <a:xfrm>
            <a:off x="4240989" y="2695725"/>
            <a:ext cx="1680600" cy="1264200"/>
          </a:xfrm>
          <a:prstGeom prst="straightConnector1">
            <a:avLst/>
          </a:prstGeom>
          <a:noFill/>
          <a:ln cap="flat" cmpd="sng" w="9525">
            <a:solidFill>
              <a:schemeClr val="dk1"/>
            </a:solidFill>
            <a:prstDash val="solid"/>
            <a:round/>
            <a:headEnd len="med" w="med" type="none"/>
            <a:tailEnd len="med" w="med" type="none"/>
          </a:ln>
        </p:spPr>
      </p:cxnSp>
      <p:sp>
        <p:nvSpPr>
          <p:cNvPr id="725" name="Google Shape;725;p62"/>
          <p:cNvSpPr/>
          <p:nvPr/>
        </p:nvSpPr>
        <p:spPr>
          <a:xfrm>
            <a:off x="6517476" y="2409825"/>
            <a:ext cx="2486700" cy="11883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Provide</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(reality man,</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U64,</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friends)</a:t>
            </a:r>
            <a:endParaRPr/>
          </a:p>
        </p:txBody>
      </p:sp>
      <p:cxnSp>
        <p:nvCxnSpPr>
          <p:cNvPr id="726" name="Google Shape;726;p62"/>
          <p:cNvCxnSpPr>
            <a:endCxn id="725" idx="0"/>
          </p:cNvCxnSpPr>
          <p:nvPr/>
        </p:nvCxnSpPr>
        <p:spPr>
          <a:xfrm>
            <a:off x="5464026" y="2139525"/>
            <a:ext cx="2296800" cy="270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732" name="Google Shape;732;p6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3" name="Google Shape;733;p63"/>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734" name="Google Shape;734;p63"/>
          <p:cNvSpPr txBox="1"/>
          <p:nvPr>
            <p:ph idx="1" type="body"/>
          </p:nvPr>
        </p:nvSpPr>
        <p:spPr>
          <a:xfrm>
            <a:off x="762000" y="971550"/>
            <a:ext cx="8001000" cy="3868341"/>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350"/>
              <a:buFont typeface="Tahoma"/>
              <a:buChar char="•"/>
            </a:pPr>
            <a:r>
              <a:rPr lang="en-US" sz="1350"/>
              <a:t>Question:  Has Reality Man done anything criminal?</a:t>
            </a:r>
            <a:endParaRPr/>
          </a:p>
          <a:p>
            <a:pPr indent="-257175" lvl="0" marL="257175" rtl="0" algn="ctr">
              <a:lnSpc>
                <a:spcPct val="90000"/>
              </a:lnSpc>
              <a:spcBef>
                <a:spcPts val="480"/>
              </a:spcBef>
              <a:spcAft>
                <a:spcPts val="0"/>
              </a:spcAft>
              <a:buSzPts val="1200"/>
              <a:buFont typeface="Tahoma"/>
              <a:buNone/>
            </a:pPr>
            <a:r>
              <a:t/>
            </a:r>
            <a:endParaRPr sz="1200"/>
          </a:p>
          <a:p>
            <a:pPr indent="-257175" lvl="0" marL="257175" rtl="0" algn="ctr">
              <a:lnSpc>
                <a:spcPct val="90000"/>
              </a:lnSpc>
              <a:spcBef>
                <a:spcPts val="480"/>
              </a:spcBef>
              <a:spcAft>
                <a:spcPts val="0"/>
              </a:spcAft>
              <a:buSzPts val="1200"/>
              <a:buFont typeface="Tahoma"/>
              <a:buNone/>
            </a:pPr>
            <a:r>
              <a:t/>
            </a:r>
            <a:endParaRPr sz="1200"/>
          </a:p>
          <a:p>
            <a:pPr indent="-257175" lvl="0" marL="257175" rtl="0" algn="ctr">
              <a:lnSpc>
                <a:spcPct val="90000"/>
              </a:lnSpc>
              <a:spcBef>
                <a:spcPts val="480"/>
              </a:spcBef>
              <a:spcAft>
                <a:spcPts val="0"/>
              </a:spcAft>
              <a:buSzPts val="1200"/>
              <a:buFont typeface="Tahoma"/>
              <a:buNone/>
            </a:pPr>
            <a:r>
              <a:t/>
            </a:r>
            <a:endParaRPr sz="1200"/>
          </a:p>
          <a:p>
            <a:pPr indent="-257175" lvl="0" marL="257175" rtl="0" algn="l">
              <a:lnSpc>
                <a:spcPct val="90000"/>
              </a:lnSpc>
              <a:spcBef>
                <a:spcPts val="480"/>
              </a:spcBef>
              <a:spcAft>
                <a:spcPts val="0"/>
              </a:spcAft>
              <a:buSzPts val="1200"/>
              <a:buFont typeface="Tahoma"/>
              <a:buNone/>
            </a:pPr>
            <a:r>
              <a:t/>
            </a:r>
            <a:endParaRPr sz="1200"/>
          </a:p>
          <a:p>
            <a:pPr indent="-257175" lvl="0" marL="257175" rtl="0" algn="l">
              <a:lnSpc>
                <a:spcPct val="90000"/>
              </a:lnSpc>
              <a:spcBef>
                <a:spcPts val="480"/>
              </a:spcBef>
              <a:spcAft>
                <a:spcPts val="0"/>
              </a:spcAft>
              <a:buSzPts val="1200"/>
              <a:buFont typeface="Tahoma"/>
              <a:buNone/>
            </a:pPr>
            <a:r>
              <a:t/>
            </a:r>
            <a:endParaRPr sz="1200"/>
          </a:p>
          <a:p>
            <a:pPr indent="-257175" lvl="0" marL="257175" rtl="0" algn="l">
              <a:lnSpc>
                <a:spcPct val="90000"/>
              </a:lnSpc>
              <a:spcBef>
                <a:spcPts val="480"/>
              </a:spcBef>
              <a:spcAft>
                <a:spcPts val="0"/>
              </a:spcAft>
              <a:buSzPts val="1200"/>
              <a:buFont typeface="Tahoma"/>
              <a:buNone/>
            </a:pPr>
            <a:r>
              <a:t/>
            </a:r>
            <a:endParaRPr sz="1200"/>
          </a:p>
          <a:p>
            <a:pPr indent="-257175" lvl="0" marL="257175" rtl="0" algn="l">
              <a:lnSpc>
                <a:spcPct val="90000"/>
              </a:lnSpc>
              <a:spcBef>
                <a:spcPts val="480"/>
              </a:spcBef>
              <a:spcAft>
                <a:spcPts val="0"/>
              </a:spcAft>
              <a:buSzPts val="1200"/>
              <a:buFont typeface="Tahoma"/>
              <a:buNone/>
            </a:pPr>
            <a:r>
              <a:t/>
            </a:r>
            <a:endParaRPr sz="1200"/>
          </a:p>
          <a:p>
            <a:pPr indent="-257175" lvl="0" marL="257175" rtl="0" algn="l">
              <a:lnSpc>
                <a:spcPct val="50000"/>
              </a:lnSpc>
              <a:spcBef>
                <a:spcPts val="540"/>
              </a:spcBef>
              <a:spcAft>
                <a:spcPts val="0"/>
              </a:spcAft>
              <a:buSzPts val="1350"/>
              <a:buFont typeface="Tahoma"/>
              <a:buNone/>
            </a:pPr>
            <a:r>
              <a:rPr i="1" lang="en-US" sz="1350"/>
              <a:t>Yes, {x/Reality Man}</a:t>
            </a:r>
            <a:r>
              <a:rPr lang="en-US" sz="1350"/>
              <a:t>         		            </a:t>
            </a:r>
            <a:r>
              <a:rPr i="1" lang="en-US" sz="1350"/>
              <a:t>Yes, {z/friends}</a:t>
            </a:r>
            <a:endParaRPr/>
          </a:p>
          <a:p>
            <a:pPr indent="-257175" lvl="0" marL="257175" rtl="0" algn="l">
              <a:lnSpc>
                <a:spcPct val="50000"/>
              </a:lnSpc>
              <a:spcBef>
                <a:spcPts val="540"/>
              </a:spcBef>
              <a:spcAft>
                <a:spcPts val="0"/>
              </a:spcAft>
              <a:buSzPts val="1350"/>
              <a:buFont typeface="Tahoma"/>
              <a:buNone/>
            </a:pPr>
            <a:r>
              <a:t/>
            </a:r>
            <a:endParaRPr i="1" sz="135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360"/>
              </a:spcBef>
              <a:spcAft>
                <a:spcPts val="0"/>
              </a:spcAft>
              <a:buSzPts val="900"/>
              <a:buFont typeface="Tahoma"/>
              <a:buNone/>
            </a:pPr>
            <a:r>
              <a:t/>
            </a:r>
            <a:endParaRPr i="1" sz="900"/>
          </a:p>
          <a:p>
            <a:pPr indent="-257175" lvl="0" marL="257175" rtl="0" algn="l">
              <a:lnSpc>
                <a:spcPct val="50000"/>
              </a:lnSpc>
              <a:spcBef>
                <a:spcPts val="600"/>
              </a:spcBef>
              <a:spcAft>
                <a:spcPts val="0"/>
              </a:spcAft>
              <a:buSzPts val="1500"/>
              <a:buFont typeface="Tahoma"/>
              <a:buNone/>
            </a:pPr>
            <a:r>
              <a:rPr i="1" lang="en-US"/>
              <a:t>		Yes, {y/U64}</a:t>
            </a:r>
            <a:endParaRPr/>
          </a:p>
          <a:p>
            <a:pPr indent="-257175" lvl="0" marL="257175" rtl="0" algn="l">
              <a:lnSpc>
                <a:spcPct val="50000"/>
              </a:lnSpc>
              <a:spcBef>
                <a:spcPts val="600"/>
              </a:spcBef>
              <a:spcAft>
                <a:spcPts val="0"/>
              </a:spcAft>
              <a:buSzPts val="1500"/>
              <a:buFont typeface="Tahoma"/>
              <a:buNone/>
            </a:pPr>
            <a:r>
              <a:t/>
            </a:r>
            <a:endParaRPr i="1"/>
          </a:p>
          <a:p>
            <a:pPr indent="-257175" lvl="0" marL="257175" rtl="0" algn="l">
              <a:lnSpc>
                <a:spcPct val="50000"/>
              </a:lnSpc>
              <a:spcBef>
                <a:spcPts val="600"/>
              </a:spcBef>
              <a:spcAft>
                <a:spcPts val="0"/>
              </a:spcAft>
              <a:buSzPts val="1500"/>
              <a:buFont typeface="Tahoma"/>
              <a:buNone/>
            </a:pPr>
            <a:r>
              <a:t/>
            </a:r>
            <a:endParaRPr i="1"/>
          </a:p>
          <a:p>
            <a:pPr indent="-257175" lvl="0" marL="257175" rtl="0" algn="l">
              <a:lnSpc>
                <a:spcPct val="50000"/>
              </a:lnSpc>
              <a:spcBef>
                <a:spcPts val="600"/>
              </a:spcBef>
              <a:spcAft>
                <a:spcPts val="0"/>
              </a:spcAft>
              <a:buSzPts val="1500"/>
              <a:buFont typeface="Tahoma"/>
              <a:buNone/>
            </a:pPr>
            <a:r>
              <a:rPr i="1" lang="en-US"/>
              <a:t>							yes, {}</a:t>
            </a:r>
            <a:endParaRPr/>
          </a:p>
        </p:txBody>
      </p:sp>
      <p:sp>
        <p:nvSpPr>
          <p:cNvPr id="735" name="Google Shape;735;p63"/>
          <p:cNvSpPr/>
          <p:nvPr/>
        </p:nvSpPr>
        <p:spPr>
          <a:xfrm>
            <a:off x="4057651" y="1828800"/>
            <a:ext cx="1527572"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Criminal(x)</a:t>
            </a:r>
            <a:endParaRPr/>
          </a:p>
        </p:txBody>
      </p:sp>
      <p:sp>
        <p:nvSpPr>
          <p:cNvPr id="736" name="Google Shape;736;p63"/>
          <p:cNvSpPr/>
          <p:nvPr/>
        </p:nvSpPr>
        <p:spPr>
          <a:xfrm>
            <a:off x="5086350" y="2400300"/>
            <a:ext cx="1188244"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People(z)</a:t>
            </a:r>
            <a:endParaRPr/>
          </a:p>
        </p:txBody>
      </p:sp>
      <p:cxnSp>
        <p:nvCxnSpPr>
          <p:cNvPr id="737" name="Google Shape;737;p63"/>
          <p:cNvCxnSpPr>
            <a:stCxn id="735" idx="2"/>
            <a:endCxn id="736" idx="0"/>
          </p:cNvCxnSpPr>
          <p:nvPr/>
        </p:nvCxnSpPr>
        <p:spPr>
          <a:xfrm>
            <a:off x="4821437" y="2114550"/>
            <a:ext cx="858900" cy="285900"/>
          </a:xfrm>
          <a:prstGeom prst="straightConnector1">
            <a:avLst/>
          </a:prstGeom>
          <a:noFill/>
          <a:ln cap="flat" cmpd="sng" w="9525">
            <a:solidFill>
              <a:schemeClr val="dk1"/>
            </a:solidFill>
            <a:prstDash val="solid"/>
            <a:round/>
            <a:headEnd len="med" w="med" type="none"/>
            <a:tailEnd len="med" w="med" type="none"/>
          </a:ln>
        </p:spPr>
      </p:cxnSp>
      <p:sp>
        <p:nvSpPr>
          <p:cNvPr id="738" name="Google Shape;738;p63"/>
          <p:cNvSpPr/>
          <p:nvPr/>
        </p:nvSpPr>
        <p:spPr>
          <a:xfrm>
            <a:off x="1657351" y="2400300"/>
            <a:ext cx="1726406"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Programmer(x)</a:t>
            </a:r>
            <a:endParaRPr/>
          </a:p>
        </p:txBody>
      </p:sp>
      <p:cxnSp>
        <p:nvCxnSpPr>
          <p:cNvPr id="739" name="Google Shape;739;p63"/>
          <p:cNvCxnSpPr>
            <a:stCxn id="735" idx="2"/>
            <a:endCxn id="738" idx="0"/>
          </p:cNvCxnSpPr>
          <p:nvPr/>
        </p:nvCxnSpPr>
        <p:spPr>
          <a:xfrm flipH="1">
            <a:off x="2520437" y="2114550"/>
            <a:ext cx="2301000" cy="285900"/>
          </a:xfrm>
          <a:prstGeom prst="straightConnector1">
            <a:avLst/>
          </a:prstGeom>
          <a:noFill/>
          <a:ln cap="flat" cmpd="sng" w="9525">
            <a:solidFill>
              <a:schemeClr val="dk1"/>
            </a:solidFill>
            <a:prstDash val="solid"/>
            <a:round/>
            <a:headEnd len="med" w="med" type="none"/>
            <a:tailEnd len="med" w="med" type="none"/>
          </a:ln>
        </p:spPr>
      </p:cxnSp>
      <p:sp>
        <p:nvSpPr>
          <p:cNvPr id="740" name="Google Shape;740;p63"/>
          <p:cNvSpPr/>
          <p:nvPr/>
        </p:nvSpPr>
        <p:spPr>
          <a:xfrm>
            <a:off x="3531489" y="2409825"/>
            <a:ext cx="14190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Emulator(y)</a:t>
            </a:r>
            <a:endParaRPr/>
          </a:p>
        </p:txBody>
      </p:sp>
      <p:sp>
        <p:nvSpPr>
          <p:cNvPr id="741" name="Google Shape;741;p63"/>
          <p:cNvSpPr/>
          <p:nvPr/>
        </p:nvSpPr>
        <p:spPr>
          <a:xfrm>
            <a:off x="1549010" y="3396254"/>
            <a:ext cx="19431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Software(y)</a:t>
            </a:r>
            <a:endParaRPr/>
          </a:p>
        </p:txBody>
      </p:sp>
      <p:cxnSp>
        <p:nvCxnSpPr>
          <p:cNvPr id="742" name="Google Shape;742;p63"/>
          <p:cNvCxnSpPr>
            <a:stCxn id="740" idx="2"/>
            <a:endCxn id="741" idx="0"/>
          </p:cNvCxnSpPr>
          <p:nvPr/>
        </p:nvCxnSpPr>
        <p:spPr>
          <a:xfrm flipH="1">
            <a:off x="2520489" y="2695725"/>
            <a:ext cx="1720500" cy="700500"/>
          </a:xfrm>
          <a:prstGeom prst="straightConnector1">
            <a:avLst/>
          </a:prstGeom>
          <a:noFill/>
          <a:ln cap="flat" cmpd="sng" w="9525">
            <a:solidFill>
              <a:schemeClr val="dk1"/>
            </a:solidFill>
            <a:prstDash val="solid"/>
            <a:round/>
            <a:headEnd len="med" w="med" type="none"/>
            <a:tailEnd len="med" w="med" type="none"/>
          </a:ln>
        </p:spPr>
      </p:cxnSp>
      <p:cxnSp>
        <p:nvCxnSpPr>
          <p:cNvPr id="743" name="Google Shape;743;p63"/>
          <p:cNvCxnSpPr>
            <a:endCxn id="740" idx="0"/>
          </p:cNvCxnSpPr>
          <p:nvPr/>
        </p:nvCxnSpPr>
        <p:spPr>
          <a:xfrm flipH="1">
            <a:off x="4240989" y="2139525"/>
            <a:ext cx="432300" cy="270300"/>
          </a:xfrm>
          <a:prstGeom prst="straightConnector1">
            <a:avLst/>
          </a:prstGeom>
          <a:noFill/>
          <a:ln cap="flat" cmpd="sng" w="9525">
            <a:solidFill>
              <a:schemeClr val="dk1"/>
            </a:solidFill>
            <a:prstDash val="solid"/>
            <a:round/>
            <a:headEnd len="med" w="med" type="none"/>
            <a:tailEnd len="med" w="med" type="none"/>
          </a:ln>
        </p:spPr>
      </p:cxnSp>
      <p:sp>
        <p:nvSpPr>
          <p:cNvPr id="744" name="Google Shape;744;p63"/>
          <p:cNvSpPr/>
          <p:nvPr/>
        </p:nvSpPr>
        <p:spPr>
          <a:xfrm>
            <a:off x="5112544" y="4192191"/>
            <a:ext cx="2808685" cy="28575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Runs(U64, N64 games)</a:t>
            </a:r>
            <a:endParaRPr/>
          </a:p>
        </p:txBody>
      </p:sp>
      <p:cxnSp>
        <p:nvCxnSpPr>
          <p:cNvPr id="745" name="Google Shape;745;p63"/>
          <p:cNvCxnSpPr>
            <a:stCxn id="740" idx="2"/>
            <a:endCxn id="744" idx="0"/>
          </p:cNvCxnSpPr>
          <p:nvPr/>
        </p:nvCxnSpPr>
        <p:spPr>
          <a:xfrm>
            <a:off x="4240989" y="2695725"/>
            <a:ext cx="2275800" cy="1496400"/>
          </a:xfrm>
          <a:prstGeom prst="straightConnector1">
            <a:avLst/>
          </a:prstGeom>
          <a:noFill/>
          <a:ln cap="flat" cmpd="sng" w="9525">
            <a:solidFill>
              <a:schemeClr val="dk1"/>
            </a:solidFill>
            <a:prstDash val="solid"/>
            <a:round/>
            <a:headEnd len="med" w="med" type="none"/>
            <a:tailEnd len="med" w="med" type="none"/>
          </a:ln>
        </p:spPr>
      </p:cxnSp>
      <p:sp>
        <p:nvSpPr>
          <p:cNvPr id="746" name="Google Shape;746;p63"/>
          <p:cNvSpPr/>
          <p:nvPr/>
        </p:nvSpPr>
        <p:spPr>
          <a:xfrm>
            <a:off x="6517472" y="2409825"/>
            <a:ext cx="1986000" cy="11883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Provide</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(reality man,</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U64,</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friends)</a:t>
            </a:r>
            <a:endParaRPr/>
          </a:p>
        </p:txBody>
      </p:sp>
      <p:cxnSp>
        <p:nvCxnSpPr>
          <p:cNvPr id="747" name="Google Shape;747;p63"/>
          <p:cNvCxnSpPr>
            <a:endCxn id="746" idx="0"/>
          </p:cNvCxnSpPr>
          <p:nvPr/>
        </p:nvCxnSpPr>
        <p:spPr>
          <a:xfrm>
            <a:off x="5213672" y="2139525"/>
            <a:ext cx="2296800" cy="270300"/>
          </a:xfrm>
          <a:prstGeom prst="straightConnector1">
            <a:avLst/>
          </a:prstGeom>
          <a:noFill/>
          <a:ln cap="flat" cmpd="sng" w="9525">
            <a:solidFill>
              <a:schemeClr val="dk1"/>
            </a:solidFill>
            <a:prstDash val="solid"/>
            <a:round/>
            <a:headEnd len="med" w="med" type="none"/>
            <a:tailEnd len="med" w="med" type="none"/>
          </a:ln>
        </p:spPr>
      </p:cxnSp>
      <p:sp>
        <p:nvSpPr>
          <p:cNvPr id="748" name="Google Shape;748;p63"/>
          <p:cNvSpPr/>
          <p:nvPr/>
        </p:nvSpPr>
        <p:spPr>
          <a:xfrm>
            <a:off x="2509463" y="4106466"/>
            <a:ext cx="2322900" cy="2859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Use(friends, U64)</a:t>
            </a:r>
            <a:endParaRPr/>
          </a:p>
        </p:txBody>
      </p:sp>
      <p:cxnSp>
        <p:nvCxnSpPr>
          <p:cNvPr id="749" name="Google Shape;749;p63"/>
          <p:cNvCxnSpPr>
            <a:stCxn id="746" idx="2"/>
            <a:endCxn id="748" idx="0"/>
          </p:cNvCxnSpPr>
          <p:nvPr/>
        </p:nvCxnSpPr>
        <p:spPr>
          <a:xfrm flipH="1">
            <a:off x="3670772" y="3598125"/>
            <a:ext cx="3839700" cy="508200"/>
          </a:xfrm>
          <a:prstGeom prst="straightConnector1">
            <a:avLst/>
          </a:prstGeom>
          <a:noFill/>
          <a:ln cap="flat" cmpd="sng" w="9525">
            <a:solidFill>
              <a:schemeClr val="dk1"/>
            </a:solidFill>
            <a:prstDash val="solid"/>
            <a:round/>
            <a:headEnd len="med" w="med" type="none"/>
            <a:tailEnd len="med" w="med" type="none"/>
          </a:ln>
        </p:spPr>
      </p:cxnSp>
      <p:cxnSp>
        <p:nvCxnSpPr>
          <p:cNvPr id="750" name="Google Shape;750;p63"/>
          <p:cNvCxnSpPr>
            <a:stCxn id="746" idx="2"/>
            <a:endCxn id="744" idx="0"/>
          </p:cNvCxnSpPr>
          <p:nvPr/>
        </p:nvCxnSpPr>
        <p:spPr>
          <a:xfrm flipH="1">
            <a:off x="6516872" y="3598125"/>
            <a:ext cx="993600" cy="594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757" name="Google Shape;757;p6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8" name="Google Shape;758;p6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a:t>
            </a:r>
            <a:endParaRPr/>
          </a:p>
        </p:txBody>
      </p:sp>
      <p:sp>
        <p:nvSpPr>
          <p:cNvPr id="759" name="Google Shape;759;p64"/>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800"/>
              <a:buFont typeface="Tahoma"/>
              <a:buChar char="•"/>
            </a:pPr>
            <a:r>
              <a:rPr lang="en-US" sz="1800"/>
              <a:t>Backward Chaining benefits from the fact that it is directed toward proving one statement or answering one question.</a:t>
            </a:r>
            <a:endParaRPr/>
          </a:p>
          <a:p>
            <a:pPr indent="-142875" lvl="0" marL="257175" rtl="0" algn="l">
              <a:lnSpc>
                <a:spcPct val="90000"/>
              </a:lnSpc>
              <a:spcBef>
                <a:spcPts val="720"/>
              </a:spcBef>
              <a:spcAft>
                <a:spcPts val="0"/>
              </a:spcAft>
              <a:buSzPts val="1800"/>
              <a:buFont typeface="Tahoma"/>
              <a:buNone/>
            </a:pPr>
            <a:r>
              <a:t/>
            </a:r>
            <a:endParaRPr sz="1800"/>
          </a:p>
          <a:p>
            <a:pPr indent="-257175" lvl="0" marL="257175" rtl="0" algn="l">
              <a:lnSpc>
                <a:spcPct val="90000"/>
              </a:lnSpc>
              <a:spcBef>
                <a:spcPts val="720"/>
              </a:spcBef>
              <a:spcAft>
                <a:spcPts val="0"/>
              </a:spcAft>
              <a:buSzPts val="1800"/>
              <a:buFont typeface="Tahoma"/>
              <a:buChar char="•"/>
            </a:pPr>
            <a:r>
              <a:rPr lang="en-US" sz="1800"/>
              <a:t>In a focused, specific knowledge base, this greatly decreases the amount of superfluous work that needs to be done in searches.</a:t>
            </a:r>
            <a:endParaRPr/>
          </a:p>
          <a:p>
            <a:pPr indent="-142875" lvl="0" marL="257175" rtl="0" algn="l">
              <a:lnSpc>
                <a:spcPct val="90000"/>
              </a:lnSpc>
              <a:spcBef>
                <a:spcPts val="720"/>
              </a:spcBef>
              <a:spcAft>
                <a:spcPts val="0"/>
              </a:spcAft>
              <a:buSzPts val="1800"/>
              <a:buFont typeface="Tahoma"/>
              <a:buNone/>
            </a:pPr>
            <a:r>
              <a:t/>
            </a:r>
            <a:endParaRPr sz="1800"/>
          </a:p>
          <a:p>
            <a:pPr indent="-257175" lvl="0" marL="257175" rtl="0" algn="l">
              <a:lnSpc>
                <a:spcPct val="90000"/>
              </a:lnSpc>
              <a:spcBef>
                <a:spcPts val="720"/>
              </a:spcBef>
              <a:spcAft>
                <a:spcPts val="0"/>
              </a:spcAft>
              <a:buSzPts val="1800"/>
              <a:buFont typeface="Tahoma"/>
              <a:buChar char="•"/>
            </a:pPr>
            <a:r>
              <a:rPr lang="en-US" sz="1800"/>
              <a:t>However, in broad knowledge bases with extensive information and numerous implications, many search paths may be irrelevant to the desired conclusion.</a:t>
            </a:r>
            <a:endParaRPr/>
          </a:p>
          <a:p>
            <a:pPr indent="-142875" lvl="0" marL="257175" rtl="0" algn="l">
              <a:lnSpc>
                <a:spcPct val="90000"/>
              </a:lnSpc>
              <a:spcBef>
                <a:spcPts val="720"/>
              </a:spcBef>
              <a:spcAft>
                <a:spcPts val="0"/>
              </a:spcAft>
              <a:buSzPts val="1800"/>
              <a:buFont typeface="Tahoma"/>
              <a:buNone/>
            </a:pPr>
            <a:r>
              <a:t/>
            </a:r>
            <a:endParaRPr sz="1800"/>
          </a:p>
          <a:p>
            <a:pPr indent="-257175" lvl="0" marL="257175" rtl="0" algn="l">
              <a:lnSpc>
                <a:spcPct val="90000"/>
              </a:lnSpc>
              <a:spcBef>
                <a:spcPts val="720"/>
              </a:spcBef>
              <a:spcAft>
                <a:spcPts val="0"/>
              </a:spcAft>
              <a:buSzPts val="1800"/>
              <a:buFont typeface="Tahoma"/>
              <a:buChar char="•"/>
            </a:pPr>
            <a:r>
              <a:rPr lang="en-US" sz="1800"/>
              <a:t>Unlike forward chaining, where all possible inferences are made, a strictly backward chaining system makes inferences only when called upon to answer a query.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5"/>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Field Trip – Russell’s Paradox (</a:t>
            </a:r>
            <a:r>
              <a:rPr lang="en-US" u="sng">
                <a:solidFill>
                  <a:schemeClr val="hlink"/>
                </a:solidFill>
                <a:hlinkClick r:id="rId3"/>
              </a:rPr>
              <a:t>Bertrand Russell</a:t>
            </a:r>
            <a:r>
              <a:rPr lang="en-US"/>
              <a:t>, 1901)</a:t>
            </a:r>
            <a:endParaRPr/>
          </a:p>
        </p:txBody>
      </p:sp>
      <p:sp>
        <p:nvSpPr>
          <p:cNvPr id="765" name="Google Shape;765;p65"/>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800"/>
              <a:buFont typeface="Tahoma"/>
              <a:buChar char="•"/>
            </a:pPr>
            <a:r>
              <a:rPr lang="en-US" sz="1800"/>
              <a:t>Your life has been simple up to this point, lets see how logical negation and self-referencing can totally ruin our day.</a:t>
            </a:r>
            <a:endParaRPr/>
          </a:p>
          <a:p>
            <a:pPr indent="-257175" lvl="0" marL="257175" rtl="0" algn="l">
              <a:spcBef>
                <a:spcPts val="360"/>
              </a:spcBef>
              <a:spcAft>
                <a:spcPts val="0"/>
              </a:spcAft>
              <a:buSzPts val="1800"/>
              <a:buFont typeface="Tahoma"/>
              <a:buChar char="•"/>
            </a:pPr>
            <a:r>
              <a:rPr lang="en-US" sz="1800"/>
              <a:t>Russell's paradox is the most famous of the logical or set-theoretical paradoxes. The paradox arises within naive set theory by considering the set of all sets that are not members of themselves. Such a set appears to be a member of itself if and only if it is not a member of itself, hence the paradox. </a:t>
            </a:r>
            <a:endParaRPr/>
          </a:p>
          <a:p>
            <a:pPr indent="-257175" lvl="0" marL="257175" rtl="0" algn="l">
              <a:spcBef>
                <a:spcPts val="360"/>
              </a:spcBef>
              <a:spcAft>
                <a:spcPts val="0"/>
              </a:spcAft>
              <a:buSzPts val="1800"/>
              <a:buFont typeface="Tahoma"/>
              <a:buChar char="•"/>
            </a:pPr>
            <a:r>
              <a:rPr lang="en-US" sz="1800"/>
              <a:t>Negation and self-reference naturally lead to paradoxes, but are necessary for FOL to be universal.  </a:t>
            </a:r>
            <a:endParaRPr/>
          </a:p>
          <a:p>
            <a:pPr indent="-142875" lvl="0" marL="257175" rtl="0" algn="l">
              <a:spcBef>
                <a:spcPts val="360"/>
              </a:spcBef>
              <a:spcAft>
                <a:spcPts val="0"/>
              </a:spcAft>
              <a:buSzPts val="1800"/>
              <a:buFont typeface="Tahoma"/>
              <a:buNone/>
            </a:pPr>
            <a:r>
              <a:t/>
            </a:r>
            <a:endParaRPr sz="1800"/>
          </a:p>
          <a:p>
            <a:pPr indent="-142875" lvl="0" marL="257175" rtl="0" algn="l">
              <a:spcBef>
                <a:spcPts val="360"/>
              </a:spcBef>
              <a:spcAft>
                <a:spcPts val="0"/>
              </a:spcAft>
              <a:buSzPts val="1800"/>
              <a:buFont typeface="Tahoma"/>
              <a:buNone/>
            </a:pPr>
            <a:r>
              <a:t/>
            </a:r>
            <a:endParaRPr sz="1800"/>
          </a:p>
          <a:p>
            <a:pPr indent="-257175" lvl="0" marL="257175" rtl="0" algn="l">
              <a:spcBef>
                <a:spcPts val="360"/>
              </a:spcBef>
              <a:spcAft>
                <a:spcPts val="0"/>
              </a:spcAft>
              <a:buSzPts val="1800"/>
              <a:buFont typeface="Tahoma"/>
              <a:buChar char="•"/>
            </a:pPr>
            <a:r>
              <a:rPr lang="en-US" sz="1800"/>
              <a:t>Published in </a:t>
            </a:r>
            <a:r>
              <a:rPr i="1" lang="en-US" sz="1800"/>
              <a:t>Principles of Mathematics</a:t>
            </a:r>
            <a:r>
              <a:rPr lang="en-US" sz="1800"/>
              <a:t> (1903).</a:t>
            </a:r>
            <a:endParaRPr/>
          </a:p>
        </p:txBody>
      </p:sp>
      <p:sp>
        <p:nvSpPr>
          <p:cNvPr id="766" name="Google Shape;766;p6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767" name="Google Shape;767;p6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6"/>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Field Trip – Russell’s Paradox</a:t>
            </a:r>
            <a:endParaRPr/>
          </a:p>
        </p:txBody>
      </p:sp>
      <p:sp>
        <p:nvSpPr>
          <p:cNvPr id="773" name="Google Shape;773;p66"/>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b="1" lang="en-US"/>
              <a:t>Basic example:</a:t>
            </a:r>
            <a:endParaRPr/>
          </a:p>
          <a:p>
            <a:pPr indent="-214312" lvl="1" marL="557213" rtl="0" algn="l">
              <a:spcBef>
                <a:spcPts val="300"/>
              </a:spcBef>
              <a:spcAft>
                <a:spcPts val="0"/>
              </a:spcAft>
              <a:buSzPts val="1500"/>
              <a:buFont typeface="Tahoma"/>
              <a:buChar char="•"/>
            </a:pPr>
            <a:r>
              <a:rPr lang="en-US" sz="1500"/>
              <a:t>Librarians are asked to make catalogs of all the books in their libraries.</a:t>
            </a:r>
            <a:endParaRPr/>
          </a:p>
          <a:p>
            <a:pPr indent="-214312" lvl="1" marL="557213" rtl="0" algn="l">
              <a:spcBef>
                <a:spcPts val="300"/>
              </a:spcBef>
              <a:spcAft>
                <a:spcPts val="0"/>
              </a:spcAft>
              <a:buSzPts val="1500"/>
              <a:buFont typeface="Tahoma"/>
              <a:buChar char="•"/>
            </a:pPr>
            <a:r>
              <a:rPr lang="en-US" sz="1500"/>
              <a:t>Some librarians consider the catalog to be a book in the library and list the catalog in itself.</a:t>
            </a:r>
            <a:endParaRPr/>
          </a:p>
          <a:p>
            <a:pPr indent="-214312" lvl="1" marL="557213" rtl="0" algn="l">
              <a:spcBef>
                <a:spcPts val="300"/>
              </a:spcBef>
              <a:spcAft>
                <a:spcPts val="0"/>
              </a:spcAft>
              <a:buSzPts val="1500"/>
              <a:buFont typeface="Tahoma"/>
              <a:buChar char="•"/>
            </a:pPr>
            <a:r>
              <a:rPr lang="en-US" sz="1500"/>
              <a:t>The library of congress is asked to make a master catalog of all library catalogs which do </a:t>
            </a:r>
            <a:r>
              <a:rPr b="1" lang="en-US" sz="1500"/>
              <a:t>not</a:t>
            </a:r>
            <a:r>
              <a:rPr lang="en-US" sz="1500"/>
              <a:t> include themselves.</a:t>
            </a:r>
            <a:endParaRPr/>
          </a:p>
          <a:p>
            <a:pPr indent="-214312" lvl="1" marL="557213" rtl="0" algn="l">
              <a:spcBef>
                <a:spcPts val="300"/>
              </a:spcBef>
              <a:spcAft>
                <a:spcPts val="0"/>
              </a:spcAft>
              <a:buSzPts val="1500"/>
              <a:buFont typeface="Tahoma"/>
              <a:buChar char="•"/>
            </a:pPr>
            <a:r>
              <a:rPr lang="en-US" sz="1500"/>
              <a:t>Should the master catalog in the library of congress include </a:t>
            </a:r>
            <a:r>
              <a:rPr b="1" lang="en-US" sz="1500"/>
              <a:t>itself</a:t>
            </a:r>
            <a:r>
              <a:rPr lang="en-US" sz="1500"/>
              <a:t>?</a:t>
            </a:r>
            <a:endParaRPr/>
          </a:p>
          <a:p>
            <a:pPr indent="-257175" lvl="0" marL="257175" rtl="0" algn="l">
              <a:spcBef>
                <a:spcPts val="300"/>
              </a:spcBef>
              <a:spcAft>
                <a:spcPts val="0"/>
              </a:spcAft>
              <a:buSzPts val="1500"/>
              <a:buFont typeface="Tahoma"/>
              <a:buChar char="•"/>
            </a:pPr>
            <a:r>
              <a:rPr lang="en-US"/>
              <a:t>Keep this tucked in you brain as we talk about logic today. Logical systems can easily tie themselves in knots.</a:t>
            </a:r>
            <a:endParaRPr/>
          </a:p>
          <a:p>
            <a:pPr indent="-257175" lvl="0" marL="257175" rtl="0" algn="l">
              <a:spcBef>
                <a:spcPts val="300"/>
              </a:spcBef>
              <a:spcAft>
                <a:spcPts val="0"/>
              </a:spcAft>
              <a:buSzPts val="1500"/>
              <a:buFont typeface="Tahoma"/>
              <a:buChar char="•"/>
            </a:pPr>
            <a:r>
              <a:rPr lang="en-US"/>
              <a:t>See also: </a:t>
            </a:r>
            <a:r>
              <a:rPr lang="en-US" u="sng">
                <a:solidFill>
                  <a:schemeClr val="hlink"/>
                </a:solidFill>
                <a:hlinkClick r:id="rId3"/>
              </a:rPr>
              <a:t>http://plato.stanford.edu/entries/russell-paradox/</a:t>
            </a:r>
            <a:endParaRPr/>
          </a:p>
          <a:p>
            <a:pPr indent="-257175" lvl="0" marL="257175" rtl="0" algn="l">
              <a:spcBef>
                <a:spcPts val="300"/>
              </a:spcBef>
              <a:spcAft>
                <a:spcPts val="0"/>
              </a:spcAft>
              <a:buSzPts val="1500"/>
              <a:buFont typeface="Tahoma"/>
              <a:buChar char="•"/>
            </a:pPr>
            <a:r>
              <a:rPr lang="en-US"/>
              <a:t>For additional fun on paradoxes check out “I of Newton” from: </a:t>
            </a:r>
            <a:r>
              <a:rPr i="1" lang="en-US" sz="1350"/>
              <a:t>The</a:t>
            </a:r>
            <a:r>
              <a:rPr lang="en-US" sz="1350"/>
              <a:t> </a:t>
            </a:r>
            <a:r>
              <a:rPr i="1" lang="en-US" sz="1350"/>
              <a:t>New Twilight Zone </a:t>
            </a:r>
            <a:r>
              <a:rPr lang="en-US" sz="1350"/>
              <a:t>(1985) </a:t>
            </a:r>
            <a:r>
              <a:rPr lang="en-US" sz="1350" u="sng">
                <a:solidFill>
                  <a:schemeClr val="hlink"/>
                </a:solidFill>
                <a:hlinkClick r:id="rId4"/>
              </a:rPr>
              <a:t>http://en.wikipedia.org/wiki/I_of_Newton</a:t>
            </a:r>
            <a:endParaRPr sz="1350"/>
          </a:p>
          <a:p>
            <a:pPr indent="-257175" lvl="0" marL="257175" rtl="0" algn="l">
              <a:spcBef>
                <a:spcPts val="300"/>
              </a:spcBef>
              <a:spcAft>
                <a:spcPts val="0"/>
              </a:spcAft>
              <a:buSzPts val="1500"/>
              <a:buFont typeface="Tahoma"/>
              <a:buNone/>
            </a:pPr>
            <a:r>
              <a:t/>
            </a:r>
            <a:endParaRPr/>
          </a:p>
        </p:txBody>
      </p:sp>
      <p:sp>
        <p:nvSpPr>
          <p:cNvPr id="774" name="Google Shape;774;p6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775" name="Google Shape;775;p6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782" name="Google Shape;782;p6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3" name="Google Shape;783;p67"/>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Completeness</a:t>
            </a:r>
            <a:endParaRPr/>
          </a:p>
        </p:txBody>
      </p:sp>
      <p:sp>
        <p:nvSpPr>
          <p:cNvPr id="784" name="Google Shape;784;p67"/>
          <p:cNvSpPr txBox="1"/>
          <p:nvPr>
            <p:ph idx="1" type="body"/>
          </p:nvPr>
        </p:nvSpPr>
        <p:spPr>
          <a:xfrm>
            <a:off x="469900" y="1028701"/>
            <a:ext cx="8521700" cy="3440906"/>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2100"/>
              <a:buFont typeface="Tahoma"/>
              <a:buChar char="•"/>
            </a:pPr>
            <a:r>
              <a:rPr lang="en-US" sz="2100"/>
              <a:t>As explained earlier, Generalized Modus Ponens requires sentences to be in Horn form:</a:t>
            </a:r>
            <a:endParaRPr/>
          </a:p>
          <a:p>
            <a:pPr indent="-214312" lvl="1" marL="557213" rtl="0" algn="l">
              <a:lnSpc>
                <a:spcPct val="90000"/>
              </a:lnSpc>
              <a:spcBef>
                <a:spcPts val="720"/>
              </a:spcBef>
              <a:spcAft>
                <a:spcPts val="0"/>
              </a:spcAft>
              <a:buSzPts val="1800"/>
              <a:buFont typeface="Tahoma"/>
              <a:buChar char="•"/>
            </a:pPr>
            <a:r>
              <a:rPr lang="en-US" sz="1800"/>
              <a:t>atomic, or</a:t>
            </a:r>
            <a:endParaRPr/>
          </a:p>
          <a:p>
            <a:pPr indent="-214312" lvl="1" marL="557213" rtl="0" algn="l">
              <a:lnSpc>
                <a:spcPct val="90000"/>
              </a:lnSpc>
              <a:spcBef>
                <a:spcPts val="720"/>
              </a:spcBef>
              <a:spcAft>
                <a:spcPts val="0"/>
              </a:spcAft>
              <a:buSzPts val="1800"/>
              <a:buFont typeface="Tahoma"/>
              <a:buChar char="•"/>
            </a:pPr>
            <a:r>
              <a:rPr lang="en-US" sz="1800"/>
              <a:t>an implication with a conjunction of atomic sentences as the antecedent and an atom as the consequent.</a:t>
            </a:r>
            <a:endParaRPr/>
          </a:p>
          <a:p>
            <a:pPr indent="-100012" lvl="1" marL="557213" rtl="0" algn="l">
              <a:lnSpc>
                <a:spcPct val="90000"/>
              </a:lnSpc>
              <a:spcBef>
                <a:spcPts val="720"/>
              </a:spcBef>
              <a:spcAft>
                <a:spcPts val="0"/>
              </a:spcAft>
              <a:buSzPts val="1800"/>
              <a:buFont typeface="Tahoma"/>
              <a:buNone/>
            </a:pPr>
            <a:r>
              <a:t/>
            </a:r>
            <a:endParaRPr sz="1800"/>
          </a:p>
          <a:p>
            <a:pPr indent="-257175" lvl="0" marL="257175" rtl="0" algn="l">
              <a:lnSpc>
                <a:spcPct val="90000"/>
              </a:lnSpc>
              <a:spcBef>
                <a:spcPts val="840"/>
              </a:spcBef>
              <a:spcAft>
                <a:spcPts val="0"/>
              </a:spcAft>
              <a:buSzPts val="2100"/>
              <a:buFont typeface="Tahoma"/>
              <a:buChar char="•"/>
            </a:pPr>
            <a:r>
              <a:rPr lang="en-US" sz="2100"/>
              <a:t>However, some sentences cannot be expressed in Horn form.</a:t>
            </a:r>
            <a:endParaRPr/>
          </a:p>
          <a:p>
            <a:pPr indent="-214312" lvl="1" marL="557213" rtl="0" algn="l">
              <a:lnSpc>
                <a:spcPct val="90000"/>
              </a:lnSpc>
              <a:spcBef>
                <a:spcPts val="720"/>
              </a:spcBef>
              <a:spcAft>
                <a:spcPts val="0"/>
              </a:spcAft>
              <a:buSzPts val="1800"/>
              <a:buFont typeface="Tahoma"/>
              <a:buChar char="•"/>
            </a:pPr>
            <a:r>
              <a:rPr lang="en-US" sz="1800"/>
              <a:t>e.g.: ∀x ¬ bored_of_this_lecture (x)  </a:t>
            </a:r>
            <a:r>
              <a:rPr lang="en-US" sz="1200"/>
              <a:t>(not a definite Horn clause)</a:t>
            </a:r>
            <a:endParaRPr sz="1800"/>
          </a:p>
          <a:p>
            <a:pPr indent="-214312" lvl="1" marL="557213" rtl="0" algn="l">
              <a:lnSpc>
                <a:spcPct val="90000"/>
              </a:lnSpc>
              <a:spcBef>
                <a:spcPts val="720"/>
              </a:spcBef>
              <a:spcAft>
                <a:spcPts val="0"/>
              </a:spcAft>
              <a:buSzPts val="1800"/>
              <a:buFont typeface="Tahoma"/>
              <a:buChar char="•"/>
            </a:pPr>
            <a:r>
              <a:rPr lang="en-US" sz="1800"/>
              <a:t>Cannot be expressed as a definite Horn clause (exactly 1 positive literal) due to presence of negation.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791" name="Google Shape;791;p6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2" name="Google Shape;792;p6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Completeness</a:t>
            </a:r>
            <a:endParaRPr/>
          </a:p>
        </p:txBody>
      </p:sp>
      <p:sp>
        <p:nvSpPr>
          <p:cNvPr id="793" name="Google Shape;793;p68"/>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2100"/>
              <a:buFont typeface="Tahoma"/>
              <a:buChar char="•"/>
            </a:pPr>
            <a:r>
              <a:rPr lang="en-US" sz="2100"/>
              <a:t>A significant problem since Modus Ponens cannot operate on such a sentence, and thus cannot use it in inference.</a:t>
            </a:r>
            <a:endParaRPr/>
          </a:p>
          <a:p>
            <a:pPr indent="-219075" lvl="0" marL="257175" rtl="0" algn="l">
              <a:lnSpc>
                <a:spcPct val="90000"/>
              </a:lnSpc>
              <a:spcBef>
                <a:spcPts val="240"/>
              </a:spcBef>
              <a:spcAft>
                <a:spcPts val="0"/>
              </a:spcAft>
              <a:buSzPts val="600"/>
              <a:buFont typeface="Tahoma"/>
              <a:buNone/>
            </a:pPr>
            <a:r>
              <a:t/>
            </a:r>
            <a:endParaRPr sz="600"/>
          </a:p>
          <a:p>
            <a:pPr indent="-257175" lvl="0" marL="257175" rtl="0" algn="l">
              <a:lnSpc>
                <a:spcPct val="90000"/>
              </a:lnSpc>
              <a:spcBef>
                <a:spcPts val="840"/>
              </a:spcBef>
              <a:spcAft>
                <a:spcPts val="0"/>
              </a:spcAft>
              <a:buSzPts val="2100"/>
              <a:buFont typeface="Tahoma"/>
              <a:buChar char="•"/>
            </a:pPr>
            <a:r>
              <a:rPr lang="en-US" sz="2100"/>
              <a:t>Knowledge exists but cannot  be used.</a:t>
            </a:r>
            <a:endParaRPr/>
          </a:p>
          <a:p>
            <a:pPr indent="-219075" lvl="0" marL="257175" rtl="0" algn="l">
              <a:lnSpc>
                <a:spcPct val="90000"/>
              </a:lnSpc>
              <a:spcBef>
                <a:spcPts val="240"/>
              </a:spcBef>
              <a:spcAft>
                <a:spcPts val="0"/>
              </a:spcAft>
              <a:buSzPts val="600"/>
              <a:buFont typeface="Tahoma"/>
              <a:buNone/>
            </a:pPr>
            <a:r>
              <a:t/>
            </a:r>
            <a:endParaRPr sz="600"/>
          </a:p>
          <a:p>
            <a:pPr indent="-257175" lvl="0" marL="257175" rtl="0" algn="l">
              <a:lnSpc>
                <a:spcPct val="90000"/>
              </a:lnSpc>
              <a:spcBef>
                <a:spcPts val="840"/>
              </a:spcBef>
              <a:spcAft>
                <a:spcPts val="0"/>
              </a:spcAft>
              <a:buSzPts val="2100"/>
              <a:buFont typeface="Tahoma"/>
              <a:buChar char="•"/>
            </a:pPr>
            <a:r>
              <a:rPr lang="en-US" sz="2100"/>
              <a:t>Thus inference using Modus Ponens  is </a:t>
            </a:r>
            <a:r>
              <a:rPr b="1" i="1" lang="en-US" sz="2100"/>
              <a:t>incomplete.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00" name="Google Shape;800;p6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1" name="Google Shape;801;p6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Completeness</a:t>
            </a:r>
            <a:endParaRPr/>
          </a:p>
        </p:txBody>
      </p:sp>
      <p:sp>
        <p:nvSpPr>
          <p:cNvPr id="802" name="Google Shape;802;p69"/>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800"/>
              <a:buFont typeface="Tahoma"/>
              <a:buChar char="•"/>
            </a:pPr>
            <a:r>
              <a:rPr lang="en-US" sz="1800"/>
              <a:t>However, Kurt Gödel in 1930-31 developed the </a:t>
            </a:r>
            <a:r>
              <a:rPr b="1" lang="en-US" sz="1800">
                <a:solidFill>
                  <a:schemeClr val="hlink"/>
                </a:solidFill>
              </a:rPr>
              <a:t>completeness theorem</a:t>
            </a:r>
            <a:r>
              <a:rPr b="1" lang="en-US" sz="1800"/>
              <a:t>, </a:t>
            </a:r>
            <a:r>
              <a:rPr lang="en-US" sz="1800"/>
              <a:t>which shows that it is possible to find </a:t>
            </a:r>
            <a:r>
              <a:rPr b="1" lang="en-US" sz="1800"/>
              <a:t>complete</a:t>
            </a:r>
            <a:r>
              <a:rPr lang="en-US" sz="1800"/>
              <a:t> inference rules.</a:t>
            </a:r>
            <a:endParaRPr/>
          </a:p>
          <a:p>
            <a:pPr indent="-142875" lvl="0" marL="257175" rtl="0" algn="l">
              <a:lnSpc>
                <a:spcPct val="90000"/>
              </a:lnSpc>
              <a:spcBef>
                <a:spcPts val="720"/>
              </a:spcBef>
              <a:spcAft>
                <a:spcPts val="0"/>
              </a:spcAft>
              <a:buSzPts val="1800"/>
              <a:buFont typeface="Tahoma"/>
              <a:buNone/>
            </a:pPr>
            <a:r>
              <a:t/>
            </a:r>
            <a:endParaRPr sz="1800"/>
          </a:p>
          <a:p>
            <a:pPr indent="-257175" lvl="0" marL="257175" rtl="0" algn="l">
              <a:lnSpc>
                <a:spcPct val="90000"/>
              </a:lnSpc>
              <a:spcBef>
                <a:spcPts val="720"/>
              </a:spcBef>
              <a:spcAft>
                <a:spcPts val="0"/>
              </a:spcAft>
              <a:buSzPts val="1800"/>
              <a:buFont typeface="Tahoma"/>
              <a:buChar char="•"/>
            </a:pPr>
            <a:r>
              <a:rPr lang="en-US" sz="1800"/>
              <a:t>The theorem states:</a:t>
            </a:r>
            <a:endParaRPr/>
          </a:p>
          <a:p>
            <a:pPr indent="-214312" lvl="1" marL="557213" rtl="0" algn="l">
              <a:lnSpc>
                <a:spcPct val="90000"/>
              </a:lnSpc>
              <a:spcBef>
                <a:spcPts val="600"/>
              </a:spcBef>
              <a:spcAft>
                <a:spcPts val="0"/>
              </a:spcAft>
              <a:buSzPts val="1500"/>
              <a:buFont typeface="Tahoma"/>
              <a:buChar char="•"/>
            </a:pPr>
            <a:r>
              <a:rPr lang="en-US" sz="1500"/>
              <a:t>any sentence entailed by a set of sentences can be proven from that set.</a:t>
            </a:r>
            <a:endParaRPr/>
          </a:p>
          <a:p>
            <a:pPr indent="-119062" lvl="1" marL="557213" rtl="0" algn="l">
              <a:lnSpc>
                <a:spcPct val="90000"/>
              </a:lnSpc>
              <a:spcBef>
                <a:spcPts val="600"/>
              </a:spcBef>
              <a:spcAft>
                <a:spcPts val="0"/>
              </a:spcAft>
              <a:buSzPts val="1500"/>
              <a:buFont typeface="Tahoma"/>
              <a:buNone/>
            </a:pPr>
            <a:r>
              <a:t/>
            </a:r>
            <a:endParaRPr sz="1500"/>
          </a:p>
          <a:p>
            <a:pPr indent="-257175" lvl="0" marL="257175" rtl="0" algn="l">
              <a:lnSpc>
                <a:spcPct val="90000"/>
              </a:lnSpc>
              <a:spcBef>
                <a:spcPts val="840"/>
              </a:spcBef>
              <a:spcAft>
                <a:spcPts val="0"/>
              </a:spcAft>
              <a:buSzPts val="2100"/>
              <a:buFont typeface="Tahoma"/>
              <a:buNone/>
            </a:pPr>
            <a:r>
              <a:rPr lang="en-US" sz="2100"/>
              <a:t>=&gt; </a:t>
            </a:r>
            <a:r>
              <a:rPr b="1" lang="en-US" sz="2100"/>
              <a:t>Resolution Algorithm </a:t>
            </a:r>
            <a:r>
              <a:rPr lang="en-US" sz="2100"/>
              <a:t>which is a complete inference method.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79" name="Google Shape;179;p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 name="Google Shape;180;p7"/>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Reminder</a:t>
            </a:r>
            <a:endParaRPr/>
          </a:p>
        </p:txBody>
      </p:sp>
      <p:sp>
        <p:nvSpPr>
          <p:cNvPr id="181" name="Google Shape;181;p7"/>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800"/>
              <a:buFont typeface="Tahoma"/>
              <a:buChar char="•"/>
            </a:pPr>
            <a:r>
              <a:rPr lang="en-US" sz="1800"/>
              <a:t>Ground term: A term that does not contain a variable.</a:t>
            </a:r>
            <a:endParaRPr/>
          </a:p>
          <a:p>
            <a:pPr indent="-214312" lvl="1" marL="557213" rtl="0" algn="l">
              <a:spcBef>
                <a:spcPts val="300"/>
              </a:spcBef>
              <a:spcAft>
                <a:spcPts val="0"/>
              </a:spcAft>
              <a:buSzPts val="1500"/>
              <a:buFont typeface="Tahoma"/>
              <a:buChar char="•"/>
            </a:pPr>
            <a:r>
              <a:rPr lang="en-US" sz="1500"/>
              <a:t>A constant symbol</a:t>
            </a:r>
            <a:endParaRPr/>
          </a:p>
          <a:p>
            <a:pPr indent="-214312" lvl="1" marL="557213" rtl="0" algn="l">
              <a:spcBef>
                <a:spcPts val="300"/>
              </a:spcBef>
              <a:spcAft>
                <a:spcPts val="0"/>
              </a:spcAft>
              <a:buSzPts val="1500"/>
              <a:buFont typeface="Tahoma"/>
              <a:buChar char="•"/>
            </a:pPr>
            <a:r>
              <a:rPr lang="en-US" sz="1500"/>
              <a:t>A function applies to some ground term</a:t>
            </a:r>
            <a:endParaRPr/>
          </a:p>
          <a:p>
            <a:pPr indent="-119062" lvl="1" marL="557213" rtl="0" algn="l">
              <a:spcBef>
                <a:spcPts val="300"/>
              </a:spcBef>
              <a:spcAft>
                <a:spcPts val="0"/>
              </a:spcAft>
              <a:buSzPts val="1500"/>
              <a:buFont typeface="Tahoma"/>
              <a:buNone/>
            </a:pPr>
            <a:r>
              <a:t/>
            </a:r>
            <a:endParaRPr sz="1500"/>
          </a:p>
          <a:p>
            <a:pPr indent="-119062" lvl="1" marL="557213" rtl="0" algn="l">
              <a:spcBef>
                <a:spcPts val="300"/>
              </a:spcBef>
              <a:spcAft>
                <a:spcPts val="0"/>
              </a:spcAft>
              <a:buSzPts val="1500"/>
              <a:buFont typeface="Tahoma"/>
              <a:buNone/>
            </a:pPr>
            <a:r>
              <a:t/>
            </a:r>
            <a:endParaRPr sz="1500"/>
          </a:p>
          <a:p>
            <a:pPr indent="-257175" lvl="0" marL="257175" rtl="0" algn="l">
              <a:spcBef>
                <a:spcPts val="360"/>
              </a:spcBef>
              <a:spcAft>
                <a:spcPts val="0"/>
              </a:spcAft>
              <a:buSzPts val="1800"/>
              <a:buFont typeface="Tahoma"/>
              <a:buChar char="•"/>
            </a:pPr>
            <a:r>
              <a:rPr lang="en-US" sz="1800"/>
              <a:t>{x/a}: substitution/binding list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09" name="Google Shape;809;p7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0" name="Google Shape;810;p7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Completeness</a:t>
            </a:r>
            <a:endParaRPr/>
          </a:p>
        </p:txBody>
      </p:sp>
      <p:sp>
        <p:nvSpPr>
          <p:cNvPr id="811" name="Google Shape;811;p70"/>
          <p:cNvSpPr txBox="1"/>
          <p:nvPr>
            <p:ph idx="1" type="body"/>
          </p:nvPr>
        </p:nvSpPr>
        <p:spPr>
          <a:xfrm>
            <a:off x="469900" y="971550"/>
            <a:ext cx="8521700" cy="3657600"/>
          </a:xfrm>
          <a:prstGeom prst="rect">
            <a:avLst/>
          </a:prstGeom>
          <a:noFill/>
          <a:ln>
            <a:noFill/>
          </a:ln>
        </p:spPr>
        <p:txBody>
          <a:bodyPr anchorCtr="0" anchor="t" bIns="45700" lIns="91425" spcFirstLastPara="1" rIns="91425" wrap="square" tIns="45700">
            <a:noAutofit/>
          </a:bodyPr>
          <a:lstStyle/>
          <a:p>
            <a:pPr indent="-257175" lvl="0" marL="257175" rtl="0" algn="l">
              <a:lnSpc>
                <a:spcPct val="90000"/>
              </a:lnSpc>
              <a:spcBef>
                <a:spcPts val="0"/>
              </a:spcBef>
              <a:spcAft>
                <a:spcPts val="0"/>
              </a:spcAft>
              <a:buSzPts val="1800"/>
              <a:buFont typeface="Tahoma"/>
              <a:buChar char="•"/>
            </a:pPr>
            <a:r>
              <a:rPr lang="en-US" sz="1800"/>
              <a:t>The completeness theorem says that a sentence can be proved </a:t>
            </a:r>
            <a:r>
              <a:rPr i="1" lang="en-US" sz="1800"/>
              <a:t>if</a:t>
            </a:r>
            <a:r>
              <a:rPr b="1" i="1" lang="en-US" sz="1800"/>
              <a:t>  </a:t>
            </a:r>
            <a:r>
              <a:rPr lang="en-US" sz="1800"/>
              <a:t>it is entailed by another set of sentences.</a:t>
            </a:r>
            <a:endParaRPr/>
          </a:p>
          <a:p>
            <a:pPr indent="-219075" lvl="0" marL="257175" rtl="0" algn="l">
              <a:lnSpc>
                <a:spcPct val="90000"/>
              </a:lnSpc>
              <a:spcBef>
                <a:spcPts val="240"/>
              </a:spcBef>
              <a:spcAft>
                <a:spcPts val="0"/>
              </a:spcAft>
              <a:buSzPts val="600"/>
              <a:buFont typeface="Tahoma"/>
              <a:buNone/>
            </a:pPr>
            <a:r>
              <a:t/>
            </a:r>
            <a:endParaRPr sz="600"/>
          </a:p>
          <a:p>
            <a:pPr indent="-257175" lvl="0" marL="257175" rtl="0" algn="l">
              <a:lnSpc>
                <a:spcPct val="90000"/>
              </a:lnSpc>
              <a:spcBef>
                <a:spcPts val="720"/>
              </a:spcBef>
              <a:spcAft>
                <a:spcPts val="0"/>
              </a:spcAft>
              <a:buSzPts val="1800"/>
              <a:buFont typeface="Tahoma"/>
              <a:buChar char="•"/>
            </a:pPr>
            <a:r>
              <a:rPr lang="en-US" sz="1800"/>
              <a:t>This is a big deal, since arbitrarily deeply nested functions combined with universal quantification make a potentially infinite search space.</a:t>
            </a:r>
            <a:endParaRPr/>
          </a:p>
          <a:p>
            <a:pPr indent="-219075" lvl="0" marL="257175" rtl="0" algn="l">
              <a:lnSpc>
                <a:spcPct val="90000"/>
              </a:lnSpc>
              <a:spcBef>
                <a:spcPts val="240"/>
              </a:spcBef>
              <a:spcAft>
                <a:spcPts val="0"/>
              </a:spcAft>
              <a:buSzPts val="600"/>
              <a:buFont typeface="Tahoma"/>
              <a:buNone/>
            </a:pPr>
            <a:r>
              <a:t/>
            </a:r>
            <a:endParaRPr sz="600"/>
          </a:p>
          <a:p>
            <a:pPr indent="-257175" lvl="0" marL="257175" rtl="0" algn="l">
              <a:lnSpc>
                <a:spcPct val="90000"/>
              </a:lnSpc>
              <a:spcBef>
                <a:spcPts val="720"/>
              </a:spcBef>
              <a:spcAft>
                <a:spcPts val="0"/>
              </a:spcAft>
              <a:buSzPts val="1800"/>
              <a:buFont typeface="Tahoma"/>
              <a:buChar char="•"/>
            </a:pPr>
            <a:r>
              <a:rPr lang="en-US" sz="1800"/>
              <a:t>But entailment in first-order logic is only </a:t>
            </a:r>
            <a:r>
              <a:rPr b="1" lang="en-US" sz="1800"/>
              <a:t>semi-decidable</a:t>
            </a:r>
            <a:r>
              <a:rPr lang="en-US" sz="1800"/>
              <a:t>, meaning that if a sentence is </a:t>
            </a:r>
            <a:r>
              <a:rPr i="1" lang="en-US" sz="1800"/>
              <a:t>not entailed</a:t>
            </a:r>
            <a:r>
              <a:rPr lang="en-US" sz="1800"/>
              <a:t> by another set of sentences, it cannot necessarily be proven.</a:t>
            </a:r>
            <a:endParaRPr/>
          </a:p>
          <a:p>
            <a:pPr indent="-214312" lvl="1" marL="557213" rtl="0" algn="l">
              <a:lnSpc>
                <a:spcPct val="90000"/>
              </a:lnSpc>
              <a:spcBef>
                <a:spcPts val="600"/>
              </a:spcBef>
              <a:spcAft>
                <a:spcPts val="0"/>
              </a:spcAft>
              <a:buSzPts val="1500"/>
              <a:buFont typeface="Tahoma"/>
              <a:buChar char="•"/>
            </a:pPr>
            <a:r>
              <a:rPr lang="en-US" sz="1500"/>
              <a:t>This is to a certain degree an </a:t>
            </a:r>
            <a:r>
              <a:rPr i="1" lang="en-US" sz="1500"/>
              <a:t>exotic</a:t>
            </a:r>
            <a:r>
              <a:rPr lang="en-US" sz="1500"/>
              <a:t> situation, but a </a:t>
            </a:r>
            <a:r>
              <a:rPr i="1" lang="en-US" sz="1500"/>
              <a:t>very real</a:t>
            </a:r>
            <a:r>
              <a:rPr lang="en-US" sz="1500"/>
              <a:t> one - for instance the </a:t>
            </a:r>
            <a:r>
              <a:rPr i="1" lang="en-US" sz="1500"/>
              <a:t>Halting Problem</a:t>
            </a:r>
            <a:r>
              <a:rPr lang="en-US" sz="1500"/>
              <a:t>. </a:t>
            </a:r>
            <a:endParaRPr/>
          </a:p>
          <a:p>
            <a:pPr indent="-214312" lvl="1" marL="557213" rtl="0" algn="l">
              <a:lnSpc>
                <a:spcPct val="90000"/>
              </a:lnSpc>
              <a:spcBef>
                <a:spcPts val="600"/>
              </a:spcBef>
              <a:spcAft>
                <a:spcPts val="0"/>
              </a:spcAft>
              <a:buSzPts val="1500"/>
              <a:buFont typeface="Tahoma"/>
              <a:buChar char="•"/>
            </a:pPr>
            <a:r>
              <a:rPr lang="en-US" sz="1500"/>
              <a:t>Much of the time, in the real world, you can decide if a sentence is not entailed if by no other means than exhaustive elimination.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17" name="Google Shape;817;p7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8" name="Google Shape;818;p7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Completeness in FOL</a:t>
            </a:r>
            <a:endParaRPr/>
          </a:p>
        </p:txBody>
      </p:sp>
      <p:graphicFrame>
        <p:nvGraphicFramePr>
          <p:cNvPr id="819" name="Google Shape;819;p71"/>
          <p:cNvGraphicFramePr/>
          <p:nvPr/>
        </p:nvGraphicFramePr>
        <p:xfrm>
          <a:off x="1543050" y="1028700"/>
          <a:ext cx="5693569" cy="3970735"/>
        </p:xfrm>
        <a:graphic>
          <a:graphicData uri="http://schemas.openxmlformats.org/presentationml/2006/ole">
            <mc:AlternateContent>
              <mc:Choice Requires="v">
                <p:oleObj r:id="rId4" imgH="3970735" imgW="5693569" progId="" spid="_x0000_s1">
                  <p:embed/>
                </p:oleObj>
              </mc:Choice>
              <mc:Fallback>
                <p:oleObj r:id="rId5" imgH="3970735" imgW="5693569" progId="">
                  <p:embed/>
                  <p:pic>
                    <p:nvPicPr>
                      <p:cNvPr id="819" name="Google Shape;819;p71"/>
                      <p:cNvPicPr preferRelativeResize="0"/>
                      <p:nvPr/>
                    </p:nvPicPr>
                    <p:blipFill rotWithShape="1">
                      <a:blip r:embed="rId6">
                        <a:alphaModFix/>
                      </a:blip>
                      <a:srcRect b="0" l="0" r="0" t="0"/>
                      <a:stretch/>
                    </p:blipFill>
                    <p:spPr>
                      <a:xfrm>
                        <a:off x="1543050" y="1028700"/>
                        <a:ext cx="5693569" cy="3970735"/>
                      </a:xfrm>
                      <a:prstGeom prst="rect">
                        <a:avLst/>
                      </a:prstGeom>
                      <a:noFill/>
                      <a:ln>
                        <a:noFill/>
                      </a:ln>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25" name="Google Shape;825;p7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6" name="Google Shape;826;p7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Historical Notes</a:t>
            </a:r>
            <a:endParaRPr/>
          </a:p>
        </p:txBody>
      </p:sp>
      <p:graphicFrame>
        <p:nvGraphicFramePr>
          <p:cNvPr id="827" name="Google Shape;827;p72"/>
          <p:cNvGraphicFramePr/>
          <p:nvPr/>
        </p:nvGraphicFramePr>
        <p:xfrm>
          <a:off x="1314450" y="1143000"/>
          <a:ext cx="6572250" cy="2657475"/>
        </p:xfrm>
        <a:graphic>
          <a:graphicData uri="http://schemas.openxmlformats.org/presentationml/2006/ole">
            <mc:AlternateContent>
              <mc:Choice Requires="v">
                <p:oleObj r:id="rId4" imgH="2657475" imgW="6572250" progId="" spid="_x0000_s1">
                  <p:embed/>
                </p:oleObj>
              </mc:Choice>
              <mc:Fallback>
                <p:oleObj r:id="rId5" imgH="2657475" imgW="6572250" progId="">
                  <p:embed/>
                  <p:pic>
                    <p:nvPicPr>
                      <p:cNvPr id="827" name="Google Shape;827;p72"/>
                      <p:cNvPicPr preferRelativeResize="0"/>
                      <p:nvPr/>
                    </p:nvPicPr>
                    <p:blipFill rotWithShape="1">
                      <a:blip r:embed="rId6">
                        <a:alphaModFix/>
                      </a:blip>
                      <a:srcRect b="0" l="0" r="0" t="0"/>
                      <a:stretch/>
                    </p:blipFill>
                    <p:spPr>
                      <a:xfrm>
                        <a:off x="1314450" y="1143000"/>
                        <a:ext cx="6572250" cy="2657475"/>
                      </a:xfrm>
                      <a:prstGeom prst="rect">
                        <a:avLst/>
                      </a:prstGeom>
                      <a:noFill/>
                      <a:ln>
                        <a:noFill/>
                      </a:ln>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34" name="Google Shape;834;p7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5" name="Google Shape;835;p73"/>
          <p:cNvSpPr txBox="1"/>
          <p:nvPr>
            <p:ph type="title"/>
          </p:nvPr>
        </p:nvSpPr>
        <p:spPr>
          <a:xfrm>
            <a:off x="1257300" y="171450"/>
            <a:ext cx="6743700" cy="50958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700"/>
              <a:t>Kinship Example</a:t>
            </a:r>
            <a:endParaRPr/>
          </a:p>
        </p:txBody>
      </p:sp>
      <p:sp>
        <p:nvSpPr>
          <p:cNvPr id="836" name="Google Shape;836;p73"/>
          <p:cNvSpPr txBox="1"/>
          <p:nvPr>
            <p:ph idx="1" type="body"/>
          </p:nvPr>
        </p:nvSpPr>
        <p:spPr>
          <a:xfrm>
            <a:off x="1600200" y="1047750"/>
            <a:ext cx="5829300" cy="34290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SzPts val="2000"/>
              <a:buFont typeface="Tahoma"/>
              <a:buNone/>
            </a:pPr>
            <a:r>
              <a:rPr lang="en-US" sz="2000"/>
              <a:t>KB:</a:t>
            </a:r>
            <a:endParaRPr/>
          </a:p>
          <a:p>
            <a:pPr indent="-457200" lvl="0" marL="457200" rtl="0" algn="l">
              <a:spcBef>
                <a:spcPts val="400"/>
              </a:spcBef>
              <a:spcAft>
                <a:spcPts val="0"/>
              </a:spcAft>
              <a:buSzPts val="2000"/>
              <a:buFont typeface="Tahoma"/>
              <a:buNone/>
            </a:pPr>
            <a:r>
              <a:rPr lang="en-US" sz="2000"/>
              <a:t>	(1) father (art, jon)</a:t>
            </a:r>
            <a:endParaRPr/>
          </a:p>
          <a:p>
            <a:pPr indent="-400050" lvl="1" marL="742950" rtl="0" algn="l">
              <a:spcBef>
                <a:spcPts val="400"/>
              </a:spcBef>
              <a:spcAft>
                <a:spcPts val="0"/>
              </a:spcAft>
              <a:buSzPts val="2000"/>
              <a:buFont typeface="Tahoma"/>
              <a:buNone/>
            </a:pPr>
            <a:r>
              <a:rPr lang="en-US" sz="2000"/>
              <a:t>  (2) father (bob, kim)</a:t>
            </a:r>
            <a:endParaRPr/>
          </a:p>
          <a:p>
            <a:pPr indent="-400050" lvl="1" marL="742950" rtl="0" algn="l">
              <a:spcBef>
                <a:spcPts val="400"/>
              </a:spcBef>
              <a:spcAft>
                <a:spcPts val="0"/>
              </a:spcAft>
              <a:buSzPts val="2000"/>
              <a:buFont typeface="Tahoma"/>
              <a:buNone/>
            </a:pPr>
            <a:r>
              <a:rPr lang="en-US" sz="2000"/>
              <a:t>  (3) father (X, Y) ⇒ parent (X, Y)</a:t>
            </a:r>
            <a:endParaRPr/>
          </a:p>
          <a:p>
            <a:pPr indent="-457200" lvl="0" marL="457200" rtl="0" algn="l">
              <a:spcBef>
                <a:spcPts val="400"/>
              </a:spcBef>
              <a:spcAft>
                <a:spcPts val="0"/>
              </a:spcAft>
              <a:buSzPts val="2000"/>
              <a:buFont typeface="Tahoma"/>
              <a:buNone/>
            </a:pPr>
            <a:r>
              <a:rPr lang="en-US" sz="2000"/>
              <a:t>	     </a:t>
            </a:r>
            <a:endParaRPr/>
          </a:p>
          <a:p>
            <a:pPr indent="-457200" lvl="0" marL="457200" rtl="0" algn="l">
              <a:spcBef>
                <a:spcPts val="400"/>
              </a:spcBef>
              <a:spcAft>
                <a:spcPts val="0"/>
              </a:spcAft>
              <a:buSzPts val="2000"/>
              <a:buFont typeface="Tahoma"/>
              <a:buNone/>
            </a:pPr>
            <a:r>
              <a:rPr lang="en-US" sz="2000"/>
              <a:t>Goal:	parent (art, jon)?</a:t>
            </a:r>
            <a:endParaRPr/>
          </a:p>
          <a:p>
            <a:pPr indent="-457200" lvl="0" marL="457200" rtl="0" algn="l">
              <a:spcBef>
                <a:spcPts val="400"/>
              </a:spcBef>
              <a:spcAft>
                <a:spcPts val="0"/>
              </a:spcAft>
              <a:buSzPts val="2000"/>
              <a:buFont typeface="Tahoma"/>
              <a:buNone/>
            </a:pPr>
            <a:r>
              <a:rPr lang="en-US" sz="2000"/>
              <a:t>	</a:t>
            </a:r>
            <a:endParaRPr sz="2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42" name="Google Shape;842;p7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3" name="Google Shape;843;p7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Refutation Proof/Graph</a:t>
            </a:r>
            <a:endParaRPr/>
          </a:p>
        </p:txBody>
      </p:sp>
      <p:sp>
        <p:nvSpPr>
          <p:cNvPr id="844" name="Google Shape;844;p74"/>
          <p:cNvSpPr txBox="1"/>
          <p:nvPr/>
        </p:nvSpPr>
        <p:spPr>
          <a:xfrm>
            <a:off x="1759744" y="1593057"/>
            <a:ext cx="5488234" cy="23544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¬parent(art, jon)      father(X, Y) =&gt; parent(X, Y)</a:t>
            </a:r>
            <a:endParaRPr/>
          </a:p>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	         \           /</a:t>
            </a:r>
            <a:endParaRPr/>
          </a:p>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                        \        /</a:t>
            </a:r>
            <a:endParaRPr/>
          </a:p>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        </a:t>
            </a:r>
            <a:r>
              <a:rPr lang="en-US" sz="1800">
                <a:solidFill>
                  <a:schemeClr val="dk2"/>
                </a:solidFill>
                <a:latin typeface="Times New Roman"/>
                <a:ea typeface="Times New Roman"/>
                <a:cs typeface="Times New Roman"/>
                <a:sym typeface="Times New Roman"/>
              </a:rPr>
              <a:t>¬</a:t>
            </a:r>
            <a:r>
              <a:rPr lang="en-US" sz="1800">
                <a:solidFill>
                  <a:schemeClr val="dk1"/>
                </a:solidFill>
                <a:latin typeface="Times New Roman"/>
                <a:ea typeface="Times New Roman"/>
                <a:cs typeface="Times New Roman"/>
                <a:sym typeface="Times New Roman"/>
              </a:rPr>
              <a:t> </a:t>
            </a:r>
            <a:r>
              <a:rPr lang="en-US" sz="2100">
                <a:solidFill>
                  <a:schemeClr val="dk2"/>
                </a:solidFill>
                <a:latin typeface="Times New Roman"/>
                <a:ea typeface="Times New Roman"/>
                <a:cs typeface="Times New Roman"/>
                <a:sym typeface="Times New Roman"/>
              </a:rPr>
              <a:t>father (art, jon)      father (art,  jon)</a:t>
            </a:r>
            <a:endParaRPr/>
          </a:p>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                                   \       /                       </a:t>
            </a:r>
            <a:endParaRPr/>
          </a:p>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2100">
                <a:solidFill>
                  <a:schemeClr val="accent2"/>
                </a:solidFill>
                <a:latin typeface="Times New Roman"/>
                <a:ea typeface="Times New Roman"/>
                <a:cs typeface="Times New Roman"/>
                <a:sym typeface="Times New Roman"/>
              </a:rPr>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50" name="Google Shape;850;p7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1" name="Google Shape;851;p75"/>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Resolution</a:t>
            </a:r>
            <a:endParaRPr/>
          </a:p>
        </p:txBody>
      </p:sp>
      <p:graphicFrame>
        <p:nvGraphicFramePr>
          <p:cNvPr id="852" name="Google Shape;852;p75"/>
          <p:cNvGraphicFramePr/>
          <p:nvPr/>
        </p:nvGraphicFramePr>
        <p:xfrm>
          <a:off x="1485900" y="971550"/>
          <a:ext cx="5600700" cy="3771900"/>
        </p:xfrm>
        <a:graphic>
          <a:graphicData uri="http://schemas.openxmlformats.org/presentationml/2006/ole">
            <mc:AlternateContent>
              <mc:Choice Requires="v">
                <p:oleObj r:id="rId4" imgH="3771900" imgW="5600700" progId="" spid="_x0000_s1">
                  <p:embed/>
                </p:oleObj>
              </mc:Choice>
              <mc:Fallback>
                <p:oleObj r:id="rId5" imgH="3771900" imgW="5600700" progId="">
                  <p:embed/>
                  <p:pic>
                    <p:nvPicPr>
                      <p:cNvPr id="852" name="Google Shape;852;p75"/>
                      <p:cNvPicPr preferRelativeResize="0"/>
                      <p:nvPr/>
                    </p:nvPicPr>
                    <p:blipFill rotWithShape="1">
                      <a:blip r:embed="rId6">
                        <a:alphaModFix/>
                      </a:blip>
                      <a:srcRect b="0" l="0" r="0" t="0"/>
                      <a:stretch/>
                    </p:blipFill>
                    <p:spPr>
                      <a:xfrm>
                        <a:off x="1485900" y="971550"/>
                        <a:ext cx="5600700" cy="3771900"/>
                      </a:xfrm>
                      <a:prstGeom prst="rect">
                        <a:avLst/>
                      </a:prstGeom>
                      <a:noFill/>
                      <a:ln>
                        <a:noFill/>
                      </a:ln>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58" name="Google Shape;858;p7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9" name="Google Shape;859;p76"/>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Resolution Inference Rule</a:t>
            </a:r>
            <a:endParaRPr/>
          </a:p>
        </p:txBody>
      </p:sp>
      <p:graphicFrame>
        <p:nvGraphicFramePr>
          <p:cNvPr id="860" name="Google Shape;860;p76"/>
          <p:cNvGraphicFramePr/>
          <p:nvPr/>
        </p:nvGraphicFramePr>
        <p:xfrm>
          <a:off x="1543050" y="914400"/>
          <a:ext cx="5264944" cy="3902869"/>
        </p:xfrm>
        <a:graphic>
          <a:graphicData uri="http://schemas.openxmlformats.org/presentationml/2006/ole">
            <mc:AlternateContent>
              <mc:Choice Requires="v">
                <p:oleObj r:id="rId4" imgH="3902869" imgW="5264944" progId="" spid="_x0000_s1">
                  <p:embed/>
                </p:oleObj>
              </mc:Choice>
              <mc:Fallback>
                <p:oleObj r:id="rId5" imgH="3902869" imgW="5264944" progId="">
                  <p:embed/>
                  <p:pic>
                    <p:nvPicPr>
                      <p:cNvPr id="860" name="Google Shape;860;p76"/>
                      <p:cNvPicPr preferRelativeResize="0"/>
                      <p:nvPr/>
                    </p:nvPicPr>
                    <p:blipFill rotWithShape="1">
                      <a:blip r:embed="rId6">
                        <a:alphaModFix/>
                      </a:blip>
                      <a:srcRect b="0" l="0" r="0" t="0"/>
                      <a:stretch/>
                    </p:blipFill>
                    <p:spPr>
                      <a:xfrm>
                        <a:off x="1543050" y="914400"/>
                        <a:ext cx="5264944" cy="3902869"/>
                      </a:xfrm>
                      <a:prstGeom prst="rect">
                        <a:avLst/>
                      </a:prstGeom>
                      <a:noFill/>
                      <a:ln>
                        <a:noFill/>
                      </a:ln>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7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66" name="Google Shape;866;p7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7" name="Google Shape;867;p77"/>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Remember: Three Normal Forms</a:t>
            </a:r>
            <a:endParaRPr/>
          </a:p>
        </p:txBody>
      </p:sp>
      <p:pic>
        <p:nvPicPr>
          <p:cNvPr id="868" name="Google Shape;868;p77"/>
          <p:cNvPicPr preferRelativeResize="0"/>
          <p:nvPr/>
        </p:nvPicPr>
        <p:blipFill rotWithShape="1">
          <a:blip r:embed="rId3">
            <a:alphaModFix/>
          </a:blip>
          <a:srcRect b="0" l="0" r="0" t="0"/>
          <a:stretch/>
        </p:blipFill>
        <p:spPr>
          <a:xfrm>
            <a:off x="1485900" y="971550"/>
            <a:ext cx="6115050" cy="4102894"/>
          </a:xfrm>
          <a:prstGeom prst="rect">
            <a:avLst/>
          </a:prstGeom>
          <a:noFill/>
          <a:ln>
            <a:noFill/>
          </a:ln>
        </p:spPr>
      </p:pic>
      <p:sp>
        <p:nvSpPr>
          <p:cNvPr id="869" name="Google Shape;869;p77"/>
          <p:cNvSpPr txBox="1"/>
          <p:nvPr/>
        </p:nvSpPr>
        <p:spPr>
          <a:xfrm>
            <a:off x="5600700" y="2616994"/>
            <a:ext cx="2354684"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66FF"/>
                </a:solidFill>
                <a:latin typeface="Tahoma"/>
                <a:ea typeface="Tahoma"/>
                <a:cs typeface="Tahoma"/>
                <a:sym typeface="Tahoma"/>
              </a:rPr>
              <a:t>“sum of products of </a:t>
            </a:r>
            <a:endParaRPr/>
          </a:p>
          <a:p>
            <a:pPr indent="0" lvl="0" marL="0" marR="0" rtl="0" algn="l">
              <a:spcBef>
                <a:spcPts val="0"/>
              </a:spcBef>
              <a:spcAft>
                <a:spcPts val="0"/>
              </a:spcAft>
              <a:buNone/>
            </a:pPr>
            <a:r>
              <a:rPr lang="en-US" sz="1500">
                <a:solidFill>
                  <a:srgbClr val="0066FF"/>
                </a:solidFill>
                <a:latin typeface="Tahoma"/>
                <a:ea typeface="Tahoma"/>
                <a:cs typeface="Tahoma"/>
                <a:sym typeface="Tahoma"/>
              </a:rPr>
              <a:t>simple variables or</a:t>
            </a:r>
            <a:endParaRPr/>
          </a:p>
          <a:p>
            <a:pPr indent="0" lvl="0" marL="0" marR="0" rtl="0" algn="l">
              <a:spcBef>
                <a:spcPts val="0"/>
              </a:spcBef>
              <a:spcAft>
                <a:spcPts val="0"/>
              </a:spcAft>
              <a:buNone/>
            </a:pPr>
            <a:r>
              <a:rPr lang="en-US" sz="1500">
                <a:solidFill>
                  <a:srgbClr val="0066FF"/>
                </a:solidFill>
                <a:latin typeface="Tahoma"/>
                <a:ea typeface="Tahoma"/>
                <a:cs typeface="Tahoma"/>
                <a:sym typeface="Tahoma"/>
              </a:rPr>
              <a:t>negated simple variables”</a:t>
            </a:r>
            <a:endParaRPr/>
          </a:p>
        </p:txBody>
      </p:sp>
      <p:sp>
        <p:nvSpPr>
          <p:cNvPr id="870" name="Google Shape;870;p77"/>
          <p:cNvSpPr txBox="1"/>
          <p:nvPr/>
        </p:nvSpPr>
        <p:spPr>
          <a:xfrm>
            <a:off x="5600700" y="1543050"/>
            <a:ext cx="2354684"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66FF"/>
                </a:solidFill>
                <a:latin typeface="Tahoma"/>
                <a:ea typeface="Tahoma"/>
                <a:cs typeface="Tahoma"/>
                <a:sym typeface="Tahoma"/>
              </a:rPr>
              <a:t>“product of sums of </a:t>
            </a:r>
            <a:endParaRPr/>
          </a:p>
          <a:p>
            <a:pPr indent="0" lvl="0" marL="0" marR="0" rtl="0" algn="l">
              <a:spcBef>
                <a:spcPts val="0"/>
              </a:spcBef>
              <a:spcAft>
                <a:spcPts val="0"/>
              </a:spcAft>
              <a:buNone/>
            </a:pPr>
            <a:r>
              <a:rPr lang="en-US" sz="1500">
                <a:solidFill>
                  <a:srgbClr val="0066FF"/>
                </a:solidFill>
                <a:latin typeface="Tahoma"/>
                <a:ea typeface="Tahoma"/>
                <a:cs typeface="Tahoma"/>
                <a:sym typeface="Tahoma"/>
              </a:rPr>
              <a:t>simple variables or</a:t>
            </a:r>
            <a:endParaRPr/>
          </a:p>
          <a:p>
            <a:pPr indent="0" lvl="0" marL="0" marR="0" rtl="0" algn="l">
              <a:spcBef>
                <a:spcPts val="0"/>
              </a:spcBef>
              <a:spcAft>
                <a:spcPts val="0"/>
              </a:spcAft>
              <a:buNone/>
            </a:pPr>
            <a:r>
              <a:rPr lang="en-US" sz="1500">
                <a:solidFill>
                  <a:srgbClr val="0066FF"/>
                </a:solidFill>
                <a:latin typeface="Tahoma"/>
                <a:ea typeface="Tahoma"/>
                <a:cs typeface="Tahoma"/>
                <a:sym typeface="Tahoma"/>
              </a:rPr>
              <a:t>negated simple variables”</a:t>
            </a:r>
            <a:endParaRPr/>
          </a:p>
        </p:txBody>
      </p:sp>
      <p:sp>
        <p:nvSpPr>
          <p:cNvPr id="871" name="Google Shape;871;p77"/>
          <p:cNvSpPr/>
          <p:nvPr/>
        </p:nvSpPr>
        <p:spPr>
          <a:xfrm>
            <a:off x="895350" y="1657350"/>
            <a:ext cx="533400" cy="201915"/>
          </a:xfrm>
          <a:prstGeom prst="striped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72" name="Google Shape;872;p77"/>
          <p:cNvSpPr/>
          <p:nvPr/>
        </p:nvSpPr>
        <p:spPr>
          <a:xfrm>
            <a:off x="895350" y="2830815"/>
            <a:ext cx="533400" cy="201915"/>
          </a:xfrm>
          <a:prstGeom prst="striped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73" name="Google Shape;873;p77"/>
          <p:cNvSpPr/>
          <p:nvPr/>
        </p:nvSpPr>
        <p:spPr>
          <a:xfrm>
            <a:off x="895350" y="3893835"/>
            <a:ext cx="533400" cy="201915"/>
          </a:xfrm>
          <a:prstGeom prst="striped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79" name="Google Shape;879;p7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0" name="Google Shape;880;p7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Conjunctive Normal Form - (how-to is coming in discussion…)</a:t>
            </a:r>
            <a:endParaRPr/>
          </a:p>
        </p:txBody>
      </p:sp>
      <p:graphicFrame>
        <p:nvGraphicFramePr>
          <p:cNvPr id="881" name="Google Shape;881;p78"/>
          <p:cNvGraphicFramePr/>
          <p:nvPr/>
        </p:nvGraphicFramePr>
        <p:xfrm>
          <a:off x="1485900" y="1200150"/>
          <a:ext cx="6322219" cy="3359944"/>
        </p:xfrm>
        <a:graphic>
          <a:graphicData uri="http://schemas.openxmlformats.org/presentationml/2006/ole">
            <mc:AlternateContent>
              <mc:Choice Requires="v">
                <p:oleObj r:id="rId4" imgH="3359944" imgW="6322219" progId="" spid="_x0000_s1">
                  <p:embed/>
                </p:oleObj>
              </mc:Choice>
              <mc:Fallback>
                <p:oleObj r:id="rId5" imgH="3359944" imgW="6322219" progId="">
                  <p:embed/>
                  <p:pic>
                    <p:nvPicPr>
                      <p:cNvPr id="881" name="Google Shape;881;p78"/>
                      <p:cNvPicPr preferRelativeResize="0"/>
                      <p:nvPr/>
                    </p:nvPicPr>
                    <p:blipFill rotWithShape="1">
                      <a:blip r:embed="rId6">
                        <a:alphaModFix/>
                      </a:blip>
                      <a:srcRect b="0" l="0" r="0" t="0"/>
                      <a:stretch/>
                    </p:blipFill>
                    <p:spPr>
                      <a:xfrm>
                        <a:off x="1485900" y="1200150"/>
                        <a:ext cx="6322219" cy="3359944"/>
                      </a:xfrm>
                      <a:prstGeom prst="rect">
                        <a:avLst/>
                      </a:prstGeom>
                      <a:noFill/>
                      <a:ln>
                        <a:noFill/>
                      </a:ln>
                    </p:spPr>
                  </p:pic>
                </p:oleObj>
              </mc:Fallback>
            </mc:AlternateContent>
          </a:graphicData>
        </a:graphic>
      </p:graphicFrame>
      <p:sp>
        <p:nvSpPr>
          <p:cNvPr id="882" name="Google Shape;882;p78"/>
          <p:cNvSpPr/>
          <p:nvPr/>
        </p:nvSpPr>
        <p:spPr>
          <a:xfrm>
            <a:off x="3543300" y="4229100"/>
            <a:ext cx="4229100" cy="28575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88" name="Google Shape;888;p7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9" name="Google Shape;889;p7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Skolemization</a:t>
            </a:r>
            <a:endParaRPr/>
          </a:p>
        </p:txBody>
      </p:sp>
      <p:graphicFrame>
        <p:nvGraphicFramePr>
          <p:cNvPr id="890" name="Google Shape;890;p79"/>
          <p:cNvGraphicFramePr/>
          <p:nvPr/>
        </p:nvGraphicFramePr>
        <p:xfrm>
          <a:off x="457200" y="971550"/>
          <a:ext cx="6257925" cy="3713560"/>
        </p:xfrm>
        <a:graphic>
          <a:graphicData uri="http://schemas.openxmlformats.org/presentationml/2006/ole">
            <mc:AlternateContent>
              <mc:Choice Requires="v">
                <p:oleObj r:id="rId4" imgH="3713560" imgW="6257925" progId="" spid="_x0000_s1">
                  <p:embed/>
                </p:oleObj>
              </mc:Choice>
              <mc:Fallback>
                <p:oleObj r:id="rId5" imgH="3713560" imgW="6257925" progId="">
                  <p:embed/>
                  <p:pic>
                    <p:nvPicPr>
                      <p:cNvPr id="890" name="Google Shape;890;p79"/>
                      <p:cNvPicPr preferRelativeResize="0"/>
                      <p:nvPr/>
                    </p:nvPicPr>
                    <p:blipFill rotWithShape="1">
                      <a:blip r:embed="rId6">
                        <a:alphaModFix/>
                      </a:blip>
                      <a:srcRect b="0" l="0" r="0" t="0"/>
                      <a:stretch/>
                    </p:blipFill>
                    <p:spPr>
                      <a:xfrm>
                        <a:off x="457200" y="971550"/>
                        <a:ext cx="6257925" cy="3713560"/>
                      </a:xfrm>
                      <a:prstGeom prst="rect">
                        <a:avLst/>
                      </a:prstGeom>
                      <a:noFill/>
                      <a:ln>
                        <a:noFill/>
                      </a:ln>
                    </p:spPr>
                  </p:pic>
                </p:oleObj>
              </mc:Fallback>
            </mc:AlternateContent>
          </a:graphicData>
        </a:graphic>
      </p:graphicFrame>
      <p:sp>
        <p:nvSpPr>
          <p:cNvPr id="891" name="Google Shape;891;p79"/>
          <p:cNvSpPr txBox="1"/>
          <p:nvPr/>
        </p:nvSpPr>
        <p:spPr>
          <a:xfrm>
            <a:off x="5086349" y="1257300"/>
            <a:ext cx="313729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B0F0"/>
                </a:solidFill>
                <a:latin typeface="Times New Roman"/>
                <a:ea typeface="Times New Roman"/>
                <a:cs typeface="Times New Roman"/>
                <a:sym typeface="Times New Roman"/>
              </a:rPr>
              <a:t>If </a:t>
            </a:r>
            <a:r>
              <a:rPr i="1" lang="en-US" sz="1800">
                <a:solidFill>
                  <a:srgbClr val="00B0F0"/>
                </a:solidFill>
                <a:latin typeface="Times New Roman"/>
                <a:ea typeface="Times New Roman"/>
                <a:cs typeface="Times New Roman"/>
                <a:sym typeface="Times New Roman"/>
              </a:rPr>
              <a:t>x</a:t>
            </a:r>
            <a:r>
              <a:rPr lang="en-US" sz="1800">
                <a:solidFill>
                  <a:srgbClr val="00B0F0"/>
                </a:solidFill>
                <a:latin typeface="Times New Roman"/>
                <a:ea typeface="Times New Roman"/>
                <a:cs typeface="Times New Roman"/>
                <a:sym typeface="Times New Roman"/>
              </a:rPr>
              <a:t> has a </a:t>
            </a:r>
            <a:r>
              <a:rPr i="1" lang="en-US" sz="1800">
                <a:solidFill>
                  <a:srgbClr val="00B0F0"/>
                </a:solidFill>
                <a:latin typeface="Times New Roman"/>
                <a:ea typeface="Times New Roman"/>
                <a:cs typeface="Times New Roman"/>
                <a:sym typeface="Times New Roman"/>
              </a:rPr>
              <a:t>y, </a:t>
            </a:r>
            <a:r>
              <a:rPr lang="en-US" sz="1800">
                <a:solidFill>
                  <a:srgbClr val="00B0F0"/>
                </a:solidFill>
                <a:latin typeface="Times New Roman"/>
                <a:ea typeface="Times New Roman"/>
                <a:cs typeface="Times New Roman"/>
                <a:sym typeface="Times New Roman"/>
              </a:rPr>
              <a:t>then we can infer that </a:t>
            </a:r>
            <a:r>
              <a:rPr i="1" lang="en-US" sz="1800">
                <a:solidFill>
                  <a:srgbClr val="00B0F0"/>
                </a:solidFill>
                <a:latin typeface="Times New Roman"/>
                <a:ea typeface="Times New Roman"/>
                <a:cs typeface="Times New Roman"/>
                <a:sym typeface="Times New Roman"/>
              </a:rPr>
              <a:t>y</a:t>
            </a:r>
            <a:r>
              <a:rPr lang="en-US" sz="1800">
                <a:solidFill>
                  <a:srgbClr val="00B0F0"/>
                </a:solidFill>
                <a:latin typeface="Times New Roman"/>
                <a:ea typeface="Times New Roman"/>
                <a:cs typeface="Times New Roman"/>
                <a:sym typeface="Times New Roman"/>
              </a:rPr>
              <a:t> exists. However, its existence is contingent on </a:t>
            </a:r>
            <a:r>
              <a:rPr i="1" lang="en-US" sz="1800">
                <a:solidFill>
                  <a:srgbClr val="00B0F0"/>
                </a:solidFill>
                <a:latin typeface="Times New Roman"/>
                <a:ea typeface="Times New Roman"/>
                <a:cs typeface="Times New Roman"/>
                <a:sym typeface="Times New Roman"/>
              </a:rPr>
              <a:t>x</a:t>
            </a:r>
            <a:r>
              <a:rPr lang="en-US" sz="1800">
                <a:solidFill>
                  <a:srgbClr val="00B0F0"/>
                </a:solidFill>
                <a:latin typeface="Times New Roman"/>
                <a:ea typeface="Times New Roman"/>
                <a:cs typeface="Times New Roman"/>
                <a:sym typeface="Times New Roman"/>
              </a:rPr>
              <a:t>, thus </a:t>
            </a:r>
            <a:r>
              <a:rPr i="1" lang="en-US" sz="1800">
                <a:solidFill>
                  <a:srgbClr val="00B0F0"/>
                </a:solidFill>
                <a:latin typeface="Times New Roman"/>
                <a:ea typeface="Times New Roman"/>
                <a:cs typeface="Times New Roman"/>
                <a:sym typeface="Times New Roman"/>
              </a:rPr>
              <a:t>y</a:t>
            </a:r>
            <a:r>
              <a:rPr lang="en-US" sz="1800">
                <a:solidFill>
                  <a:srgbClr val="00B0F0"/>
                </a:solidFill>
                <a:latin typeface="Times New Roman"/>
                <a:ea typeface="Times New Roman"/>
                <a:cs typeface="Times New Roman"/>
                <a:sym typeface="Times New Roman"/>
              </a:rPr>
              <a:t> is a function of </a:t>
            </a:r>
            <a:r>
              <a:rPr i="1" lang="en-US" sz="1800">
                <a:solidFill>
                  <a:srgbClr val="00B0F0"/>
                </a:solidFill>
                <a:latin typeface="Times New Roman"/>
                <a:ea typeface="Times New Roman"/>
                <a:cs typeface="Times New Roman"/>
                <a:sym typeface="Times New Roman"/>
              </a:rPr>
              <a:t>x</a:t>
            </a:r>
            <a:r>
              <a:rPr lang="en-US" sz="1800">
                <a:solidFill>
                  <a:srgbClr val="00B0F0"/>
                </a:solidFill>
                <a:latin typeface="Times New Roman"/>
                <a:ea typeface="Times New Roman"/>
                <a:cs typeface="Times New Roman"/>
                <a:sym typeface="Times New Roman"/>
              </a:rPr>
              <a:t> as </a:t>
            </a:r>
            <a:r>
              <a:rPr i="1" lang="en-US" sz="1800">
                <a:solidFill>
                  <a:srgbClr val="00B0F0"/>
                </a:solidFill>
                <a:latin typeface="Times New Roman"/>
                <a:ea typeface="Times New Roman"/>
                <a:cs typeface="Times New Roman"/>
                <a:sym typeface="Times New Roman"/>
              </a:rPr>
              <a:t>H(x)</a:t>
            </a:r>
            <a:r>
              <a:rPr lang="en-US" sz="1800">
                <a:solidFill>
                  <a:srgbClr val="00B0F0"/>
                </a:solidFill>
                <a:latin typeface="Times New Roman"/>
                <a:ea typeface="Times New Roman"/>
                <a:cs typeface="Times New Roman"/>
                <a:sym typeface="Times New Roman"/>
              </a:rPr>
              <a:t>.</a:t>
            </a:r>
            <a:endParaRPr/>
          </a:p>
        </p:txBody>
      </p:sp>
      <p:cxnSp>
        <p:nvCxnSpPr>
          <p:cNvPr id="892" name="Google Shape;892;p79"/>
          <p:cNvCxnSpPr/>
          <p:nvPr/>
        </p:nvCxnSpPr>
        <p:spPr>
          <a:xfrm rot="10800000">
            <a:off x="5334001" y="3886200"/>
            <a:ext cx="458390" cy="1191"/>
          </a:xfrm>
          <a:prstGeom prst="straightConnector1">
            <a:avLst/>
          </a:prstGeom>
          <a:noFill/>
          <a:ln cap="flat" cmpd="sng" w="25400">
            <a:solidFill>
              <a:schemeClr val="accent1"/>
            </a:solidFill>
            <a:prstDash val="solid"/>
            <a:round/>
            <a:headEnd len="med" w="med" type="none"/>
            <a:tailEnd len="med" w="med" type="stealth"/>
          </a:ln>
          <a:effectLst>
            <a:outerShdw blurRad="63500" rotWithShape="0" dir="5400000" dist="20000">
              <a:srgbClr val="000000">
                <a:alpha val="37647"/>
              </a:srgbClr>
            </a:outerShdw>
          </a:effectLst>
        </p:spPr>
      </p:cxnSp>
      <p:cxnSp>
        <p:nvCxnSpPr>
          <p:cNvPr id="893" name="Google Shape;893;p79"/>
          <p:cNvCxnSpPr/>
          <p:nvPr/>
        </p:nvCxnSpPr>
        <p:spPr>
          <a:xfrm rot="-5400000">
            <a:off x="5049441" y="3143250"/>
            <a:ext cx="1487091" cy="1191"/>
          </a:xfrm>
          <a:prstGeom prst="straightConnector1">
            <a:avLst/>
          </a:prstGeom>
          <a:noFill/>
          <a:ln cap="flat" cmpd="sng" w="25400">
            <a:solidFill>
              <a:schemeClr val="accent1"/>
            </a:solidFill>
            <a:prstDash val="solid"/>
            <a:round/>
            <a:headEnd len="med" w="med" type="none"/>
            <a:tailEnd len="med" w="med" type="none"/>
          </a:ln>
          <a:effectLst>
            <a:outerShdw blurRad="63500" rotWithShape="0" dir="5400000" dist="20000">
              <a:srgbClr val="000000">
                <a:alpha val="37647"/>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87" name="Google Shape;187;p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Proofs</a:t>
            </a:r>
            <a:endParaRPr/>
          </a:p>
        </p:txBody>
      </p:sp>
      <p:graphicFrame>
        <p:nvGraphicFramePr>
          <p:cNvPr id="189" name="Google Shape;189;p8"/>
          <p:cNvGraphicFramePr/>
          <p:nvPr/>
        </p:nvGraphicFramePr>
        <p:xfrm>
          <a:off x="1485900" y="971550"/>
          <a:ext cx="5554266" cy="3732610"/>
        </p:xfrm>
        <a:graphic>
          <a:graphicData uri="http://schemas.openxmlformats.org/presentationml/2006/ole">
            <mc:AlternateContent>
              <mc:Choice Requires="v">
                <p:oleObj r:id="rId4" imgH="3732610" imgW="5554266" progId="" spid="_x0000_s1">
                  <p:embed/>
                </p:oleObj>
              </mc:Choice>
              <mc:Fallback>
                <p:oleObj r:id="rId5" imgH="3732610" imgW="5554266" progId="">
                  <p:embed/>
                  <p:pic>
                    <p:nvPicPr>
                      <p:cNvPr id="189" name="Google Shape;189;p8"/>
                      <p:cNvPicPr preferRelativeResize="0"/>
                      <p:nvPr/>
                    </p:nvPicPr>
                    <p:blipFill rotWithShape="1">
                      <a:blip r:embed="rId6">
                        <a:alphaModFix/>
                      </a:blip>
                      <a:srcRect b="0" l="0" r="0" t="0"/>
                      <a:stretch/>
                    </p:blipFill>
                    <p:spPr>
                      <a:xfrm>
                        <a:off x="1485900" y="971550"/>
                        <a:ext cx="5554266" cy="3732610"/>
                      </a:xfrm>
                      <a:prstGeom prst="rect">
                        <a:avLst/>
                      </a:prstGeom>
                      <a:noFill/>
                      <a:ln>
                        <a:noFill/>
                      </a:ln>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899" name="Google Shape;899;p8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0" name="Google Shape;900;p8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500"/>
              <a:t>Examples: Converting </a:t>
            </a:r>
            <a:r>
              <a:rPr lang="en-US"/>
              <a:t>FOL</a:t>
            </a:r>
            <a:r>
              <a:rPr lang="en-US" sz="1500"/>
              <a:t> sentences to clause form…</a:t>
            </a:r>
            <a:endParaRPr/>
          </a:p>
        </p:txBody>
      </p:sp>
      <p:sp>
        <p:nvSpPr>
          <p:cNvPr id="901" name="Google Shape;901;p80"/>
          <p:cNvSpPr txBox="1"/>
          <p:nvPr>
            <p:ph idx="1" type="body"/>
          </p:nvPr>
        </p:nvSpPr>
        <p:spPr>
          <a:xfrm>
            <a:off x="1485901" y="1085850"/>
            <a:ext cx="6326981" cy="3814763"/>
          </a:xfrm>
          <a:prstGeom prst="rect">
            <a:avLst/>
          </a:prstGeom>
          <a:noFill/>
          <a:ln>
            <a:noFill/>
          </a:ln>
        </p:spPr>
        <p:txBody>
          <a:bodyPr anchorCtr="0" anchor="t" bIns="45700" lIns="91425" spcFirstLastPara="1" rIns="91425" wrap="square" tIns="45700">
            <a:noAutofit/>
          </a:bodyPr>
          <a:lstStyle/>
          <a:p>
            <a:pPr indent="-257175" lvl="0" marL="257175" rtl="0" algn="l">
              <a:lnSpc>
                <a:spcPct val="80000"/>
              </a:lnSpc>
              <a:spcBef>
                <a:spcPts val="0"/>
              </a:spcBef>
              <a:spcAft>
                <a:spcPts val="0"/>
              </a:spcAft>
              <a:buSzPts val="1500"/>
              <a:buFont typeface="Tahoma"/>
              <a:buNone/>
            </a:pPr>
            <a:r>
              <a:rPr lang="en-US"/>
              <a:t>Convert the sentence </a:t>
            </a:r>
            <a:endParaRPr/>
          </a:p>
          <a:p>
            <a:pPr indent="-257175" lvl="0" marL="257175" rtl="0" algn="l">
              <a:lnSpc>
                <a:spcPct val="80000"/>
              </a:lnSpc>
              <a:spcBef>
                <a:spcPts val="300"/>
              </a:spcBef>
              <a:spcAft>
                <a:spcPts val="0"/>
              </a:spcAft>
              <a:buSzPts val="1500"/>
              <a:buFont typeface="Tahoma"/>
              <a:buNone/>
            </a:pPr>
            <a:r>
              <a:t/>
            </a:r>
            <a:endParaRPr/>
          </a:p>
          <a:p>
            <a:pPr indent="-257175" lvl="0" marL="257175" rtl="0" algn="l">
              <a:spcBef>
                <a:spcPts val="0"/>
              </a:spcBef>
              <a:spcAft>
                <a:spcPts val="0"/>
              </a:spcAft>
              <a:buClr>
                <a:schemeClr val="dk1"/>
              </a:buClr>
              <a:buSzPts val="1500"/>
              <a:buFont typeface="Tahoma"/>
              <a:buNone/>
            </a:pPr>
            <a:r>
              <a:rPr lang="en-US"/>
              <a:t>1. (</a:t>
            </a:r>
            <a:r>
              <a:rPr lang="en-US">
                <a:solidFill>
                  <a:srgbClr val="00B0F0"/>
                </a:solidFill>
              </a:rPr>
              <a:t>∀</a:t>
            </a:r>
            <a:r>
              <a:rPr lang="en-US"/>
              <a:t>x)(P(x) =&gt; ((</a:t>
            </a:r>
            <a:r>
              <a:rPr lang="en-US">
                <a:solidFill>
                  <a:srgbClr val="00B0F0"/>
                </a:solidFill>
              </a:rPr>
              <a:t>∀</a:t>
            </a:r>
            <a:r>
              <a:rPr lang="en-US"/>
              <a:t>y)(P(y) =&gt; P(f(x,y))) ^ ¬(</a:t>
            </a:r>
            <a:r>
              <a:rPr lang="en-US">
                <a:solidFill>
                  <a:srgbClr val="00B0F0"/>
                </a:solidFill>
              </a:rPr>
              <a:t>∀</a:t>
            </a:r>
            <a:r>
              <a:rPr lang="en-US"/>
              <a:t>y)(Q(x,y) =&gt; P(y))))</a:t>
            </a:r>
            <a:endParaRPr/>
          </a:p>
          <a:p>
            <a:pPr indent="-257175" lvl="0" marL="257175" rtl="0" algn="l">
              <a:spcBef>
                <a:spcPts val="0"/>
              </a:spcBef>
              <a:spcAft>
                <a:spcPts val="0"/>
              </a:spcAft>
              <a:buClr>
                <a:schemeClr val="dk1"/>
              </a:buClr>
              <a:buSzPts val="1500"/>
              <a:buFont typeface="Courier New"/>
              <a:buNone/>
            </a:pPr>
            <a:r>
              <a:rPr lang="en-US">
                <a:latin typeface="Courier New"/>
                <a:ea typeface="Courier New"/>
                <a:cs typeface="Courier New"/>
                <a:sym typeface="Courier New"/>
              </a:rPr>
              <a:t>(like A =&gt; B ^ C)</a:t>
            </a:r>
            <a:endParaRPr/>
          </a:p>
          <a:p>
            <a:pPr indent="-257175" lvl="0" marL="257175" rtl="0" algn="l">
              <a:spcBef>
                <a:spcPts val="0"/>
              </a:spcBef>
              <a:spcAft>
                <a:spcPts val="0"/>
              </a:spcAft>
              <a:buClr>
                <a:schemeClr val="dk1"/>
              </a:buClr>
              <a:buSzPts val="1500"/>
              <a:buFont typeface="Tahoma"/>
              <a:buNone/>
            </a:pPr>
            <a:r>
              <a:t/>
            </a:r>
            <a:endParaRPr/>
          </a:p>
          <a:p>
            <a:pPr indent="-257175" lvl="0" marL="257175" rtl="0" algn="l">
              <a:lnSpc>
                <a:spcPct val="80000"/>
              </a:lnSpc>
              <a:spcBef>
                <a:spcPts val="120"/>
              </a:spcBef>
              <a:spcAft>
                <a:spcPts val="0"/>
              </a:spcAft>
              <a:buSzPts val="600"/>
              <a:buFont typeface="Tahoma"/>
              <a:buNone/>
            </a:pPr>
            <a:r>
              <a:t/>
            </a:r>
            <a:endParaRPr sz="600"/>
          </a:p>
          <a:p>
            <a:pPr indent="-257175" lvl="0" marL="257175" rtl="0" algn="l">
              <a:lnSpc>
                <a:spcPct val="80000"/>
              </a:lnSpc>
              <a:spcBef>
                <a:spcPts val="300"/>
              </a:spcBef>
              <a:spcAft>
                <a:spcPts val="0"/>
              </a:spcAft>
              <a:buSzPts val="1500"/>
              <a:buFont typeface="Tahoma"/>
              <a:buNone/>
            </a:pPr>
            <a:r>
              <a:rPr lang="en-US"/>
              <a:t>2. Eliminate =&gt; </a:t>
            </a:r>
            <a:endParaRPr/>
          </a:p>
          <a:p>
            <a:pPr indent="-257175" lvl="0" marL="257175" rtl="0" algn="l">
              <a:lnSpc>
                <a:spcPct val="80000"/>
              </a:lnSpc>
              <a:spcBef>
                <a:spcPts val="300"/>
              </a:spcBef>
              <a:spcAft>
                <a:spcPts val="0"/>
              </a:spcAft>
              <a:buSzPts val="1500"/>
              <a:buFont typeface="Tahoma"/>
              <a:buNone/>
            </a:pPr>
            <a:r>
              <a:rPr lang="en-US"/>
              <a:t>	  (</a:t>
            </a:r>
            <a:r>
              <a:rPr lang="en-US">
                <a:solidFill>
                  <a:srgbClr val="00B0F0"/>
                </a:solidFill>
              </a:rPr>
              <a:t>∀</a:t>
            </a:r>
            <a:r>
              <a:rPr lang="en-US"/>
              <a:t>x)(</a:t>
            </a:r>
            <a:r>
              <a:rPr b="1" lang="en-US"/>
              <a:t>¬</a:t>
            </a:r>
            <a:r>
              <a:rPr lang="en-US"/>
              <a:t>P(x) </a:t>
            </a:r>
            <a:r>
              <a:rPr b="1" lang="en-US">
                <a:solidFill>
                  <a:srgbClr val="00B050"/>
                </a:solidFill>
              </a:rPr>
              <a:t>∨</a:t>
            </a:r>
            <a:r>
              <a:rPr lang="en-US"/>
              <a:t> ((</a:t>
            </a:r>
            <a:r>
              <a:rPr lang="en-US">
                <a:solidFill>
                  <a:srgbClr val="00B0F0"/>
                </a:solidFill>
              </a:rPr>
              <a:t>∀</a:t>
            </a:r>
            <a:r>
              <a:rPr lang="en-US"/>
              <a:t>y)(</a:t>
            </a:r>
            <a:r>
              <a:rPr b="1" lang="en-US"/>
              <a:t>¬</a:t>
            </a:r>
            <a:r>
              <a:rPr lang="en-US"/>
              <a:t>P(y) </a:t>
            </a:r>
            <a:r>
              <a:rPr b="1" lang="en-US">
                <a:solidFill>
                  <a:srgbClr val="00B050"/>
                </a:solidFill>
              </a:rPr>
              <a:t>∨</a:t>
            </a:r>
            <a:r>
              <a:rPr lang="en-US"/>
              <a:t> P(f(x,y))) ^ ¬(</a:t>
            </a:r>
            <a:r>
              <a:rPr lang="en-US">
                <a:solidFill>
                  <a:srgbClr val="00B0F0"/>
                </a:solidFill>
              </a:rPr>
              <a:t>∀</a:t>
            </a:r>
            <a:r>
              <a:rPr lang="en-US"/>
              <a:t>y)(</a:t>
            </a:r>
            <a:r>
              <a:rPr b="1" lang="en-US"/>
              <a:t>¬</a:t>
            </a:r>
            <a:r>
              <a:rPr lang="en-US"/>
              <a:t>Q(x,y) </a:t>
            </a:r>
            <a:r>
              <a:rPr b="1" lang="en-US">
                <a:solidFill>
                  <a:srgbClr val="00B050"/>
                </a:solidFill>
              </a:rPr>
              <a:t>∨</a:t>
            </a:r>
            <a:r>
              <a:rPr lang="en-US"/>
              <a:t> P(y)))) </a:t>
            </a:r>
            <a:endParaRPr/>
          </a:p>
          <a:p>
            <a:pPr indent="-257175" lvl="0" marL="257175" rtl="0" algn="l">
              <a:lnSpc>
                <a:spcPct val="80000"/>
              </a:lnSpc>
              <a:spcBef>
                <a:spcPts val="300"/>
              </a:spcBef>
              <a:spcAft>
                <a:spcPts val="0"/>
              </a:spcAft>
              <a:buSzPts val="1500"/>
              <a:buFont typeface="Tahoma"/>
              <a:buNone/>
            </a:pPr>
            <a:r>
              <a:t/>
            </a:r>
            <a:endParaRPr/>
          </a:p>
          <a:p>
            <a:pPr indent="-257175" lvl="0" marL="257175" rtl="0" algn="l">
              <a:lnSpc>
                <a:spcPct val="80000"/>
              </a:lnSpc>
              <a:spcBef>
                <a:spcPts val="300"/>
              </a:spcBef>
              <a:spcAft>
                <a:spcPts val="0"/>
              </a:spcAft>
              <a:buSzPts val="1500"/>
              <a:buFont typeface="Tahoma"/>
              <a:buNone/>
            </a:pPr>
            <a:r>
              <a:rPr lang="en-US"/>
              <a:t>3. Reduce scope of negation</a:t>
            </a:r>
            <a:endParaRPr/>
          </a:p>
          <a:p>
            <a:pPr indent="-214312" lvl="1" marL="557213" rtl="0" algn="l">
              <a:lnSpc>
                <a:spcPct val="80000"/>
              </a:lnSpc>
              <a:spcBef>
                <a:spcPts val="300"/>
              </a:spcBef>
              <a:spcAft>
                <a:spcPts val="0"/>
              </a:spcAft>
              <a:buSzPts val="1500"/>
              <a:buFont typeface="Tahoma"/>
              <a:buNone/>
            </a:pPr>
            <a:r>
              <a:rPr lang="en-US" sz="1500"/>
              <a:t>(</a:t>
            </a:r>
            <a:r>
              <a:rPr lang="en-US" sz="1500">
                <a:solidFill>
                  <a:srgbClr val="00B0F0"/>
                </a:solidFill>
              </a:rPr>
              <a:t>∀</a:t>
            </a:r>
            <a:r>
              <a:rPr lang="en-US" sz="1500"/>
              <a:t>x)(</a:t>
            </a:r>
            <a:r>
              <a:rPr lang="en-US" sz="1500">
                <a:solidFill>
                  <a:srgbClr val="7030A0"/>
                </a:solidFill>
              </a:rPr>
              <a:t>¬P(x)</a:t>
            </a:r>
            <a:r>
              <a:rPr lang="en-US" sz="1500"/>
              <a:t> </a:t>
            </a:r>
            <a:r>
              <a:rPr b="1" lang="en-US" sz="1500">
                <a:solidFill>
                  <a:srgbClr val="00B050"/>
                </a:solidFill>
              </a:rPr>
              <a:t>∨</a:t>
            </a:r>
            <a:r>
              <a:rPr lang="en-US" sz="1500"/>
              <a:t> ((</a:t>
            </a:r>
            <a:r>
              <a:rPr lang="en-US" sz="1500">
                <a:solidFill>
                  <a:srgbClr val="00B0F0"/>
                </a:solidFill>
              </a:rPr>
              <a:t>∀</a:t>
            </a:r>
            <a:r>
              <a:rPr lang="en-US" sz="1500"/>
              <a:t>y)(</a:t>
            </a:r>
            <a:r>
              <a:rPr lang="en-US" sz="1500">
                <a:solidFill>
                  <a:srgbClr val="7030A0"/>
                </a:solidFill>
              </a:rPr>
              <a:t>¬P(y) </a:t>
            </a:r>
            <a:r>
              <a:rPr b="1" lang="en-US" sz="1500">
                <a:solidFill>
                  <a:srgbClr val="00B050"/>
                </a:solidFill>
              </a:rPr>
              <a:t>∨</a:t>
            </a:r>
            <a:r>
              <a:rPr lang="en-US" sz="1500"/>
              <a:t> P(f(x,y))) ^ </a:t>
            </a:r>
            <a:r>
              <a:rPr b="1" lang="en-US" sz="1500"/>
              <a:t>(</a:t>
            </a:r>
            <a:r>
              <a:rPr b="1" lang="en-US" sz="1500">
                <a:solidFill>
                  <a:srgbClr val="FF0000"/>
                </a:solidFill>
              </a:rPr>
              <a:t>∃</a:t>
            </a:r>
            <a:r>
              <a:rPr b="1" lang="en-US" sz="1500"/>
              <a:t>y)(Q(x,y) ^ </a:t>
            </a:r>
            <a:r>
              <a:rPr b="1" lang="en-US" sz="1500">
                <a:solidFill>
                  <a:srgbClr val="7030A0"/>
                </a:solidFill>
              </a:rPr>
              <a:t>¬P(y)</a:t>
            </a:r>
            <a:r>
              <a:rPr b="1" lang="en-US" sz="1500"/>
              <a:t>)</a:t>
            </a:r>
            <a:r>
              <a:rPr lang="en-US" sz="1500"/>
              <a:t>)) </a:t>
            </a:r>
            <a:endParaRPr/>
          </a:p>
          <a:p>
            <a:pPr indent="-214312" lvl="1" marL="557213" rtl="0" algn="l">
              <a:lnSpc>
                <a:spcPct val="80000"/>
              </a:lnSpc>
              <a:spcBef>
                <a:spcPts val="300"/>
              </a:spcBef>
              <a:spcAft>
                <a:spcPts val="0"/>
              </a:spcAft>
              <a:buSzPts val="1500"/>
              <a:buFont typeface="Tahoma"/>
              <a:buNone/>
            </a:pPr>
            <a:r>
              <a:t/>
            </a:r>
            <a:endParaRPr sz="1500"/>
          </a:p>
          <a:p>
            <a:pPr indent="-257175" lvl="0" marL="257175" rtl="0" algn="l">
              <a:lnSpc>
                <a:spcPct val="80000"/>
              </a:lnSpc>
              <a:spcBef>
                <a:spcPts val="300"/>
              </a:spcBef>
              <a:spcAft>
                <a:spcPts val="0"/>
              </a:spcAft>
              <a:buSzPts val="1500"/>
              <a:buFont typeface="Tahoma"/>
              <a:buNone/>
            </a:pPr>
            <a:r>
              <a:rPr lang="en-US"/>
              <a:t>4. Standardize variables</a:t>
            </a:r>
            <a:endParaRPr/>
          </a:p>
          <a:p>
            <a:pPr indent="-214312" lvl="1" marL="557213" rtl="0" algn="l">
              <a:lnSpc>
                <a:spcPct val="80000"/>
              </a:lnSpc>
              <a:spcBef>
                <a:spcPts val="300"/>
              </a:spcBef>
              <a:spcAft>
                <a:spcPts val="0"/>
              </a:spcAft>
              <a:buSzPts val="1500"/>
              <a:buFont typeface="Tahoma"/>
              <a:buNone/>
            </a:pPr>
            <a:r>
              <a:rPr lang="en-US" sz="1500"/>
              <a:t>(</a:t>
            </a:r>
            <a:r>
              <a:rPr lang="en-US" sz="1500">
                <a:solidFill>
                  <a:srgbClr val="00B0F0"/>
                </a:solidFill>
              </a:rPr>
              <a:t>∀</a:t>
            </a:r>
            <a:r>
              <a:rPr lang="en-US" sz="1500"/>
              <a:t>x)(¬P(x) </a:t>
            </a:r>
            <a:r>
              <a:rPr b="1" lang="en-US" sz="1500">
                <a:solidFill>
                  <a:srgbClr val="00B050"/>
                </a:solidFill>
              </a:rPr>
              <a:t>∨</a:t>
            </a:r>
            <a:r>
              <a:rPr lang="en-US" sz="1500"/>
              <a:t> ((</a:t>
            </a:r>
            <a:r>
              <a:rPr lang="en-US" sz="1500">
                <a:solidFill>
                  <a:srgbClr val="00B0F0"/>
                </a:solidFill>
              </a:rPr>
              <a:t>∀</a:t>
            </a:r>
            <a:r>
              <a:rPr lang="en-US" sz="1500"/>
              <a:t>y)(¬P(y) </a:t>
            </a:r>
            <a:r>
              <a:rPr b="1" lang="en-US" sz="1500">
                <a:solidFill>
                  <a:srgbClr val="00B050"/>
                </a:solidFill>
              </a:rPr>
              <a:t>∨</a:t>
            </a:r>
            <a:r>
              <a:rPr lang="en-US" sz="1500"/>
              <a:t> P(f(x,y))) ^ </a:t>
            </a:r>
            <a:r>
              <a:rPr b="1" lang="en-US" sz="1500"/>
              <a:t>(</a:t>
            </a:r>
            <a:r>
              <a:rPr b="1" lang="en-US" sz="1500">
                <a:solidFill>
                  <a:srgbClr val="FF0000"/>
                </a:solidFill>
              </a:rPr>
              <a:t>∃</a:t>
            </a:r>
            <a:r>
              <a:rPr b="1" lang="en-US" sz="1500"/>
              <a:t>z)(Q(x,z) ^ ¬P(z))</a:t>
            </a:r>
            <a:r>
              <a:rPr lang="en-US" sz="1500"/>
              <a:t>)) </a:t>
            </a:r>
            <a:endParaRPr/>
          </a:p>
        </p:txBody>
      </p:sp>
      <p:cxnSp>
        <p:nvCxnSpPr>
          <p:cNvPr id="902" name="Google Shape;902;p80"/>
          <p:cNvCxnSpPr/>
          <p:nvPr/>
        </p:nvCxnSpPr>
        <p:spPr>
          <a:xfrm rot="5400000">
            <a:off x="5915026" y="2428876"/>
            <a:ext cx="285750" cy="2381"/>
          </a:xfrm>
          <a:prstGeom prst="straightConnector1">
            <a:avLst/>
          </a:prstGeom>
          <a:noFill/>
          <a:ln cap="flat" cmpd="sng" w="9525">
            <a:solidFill>
              <a:srgbClr val="FF6100"/>
            </a:solidFill>
            <a:prstDash val="solid"/>
            <a:round/>
            <a:headEnd len="sm" w="sm" type="none"/>
            <a:tailEnd len="med" w="med" type="stealth"/>
          </a:ln>
        </p:spPr>
      </p:cxnSp>
      <p:cxnSp>
        <p:nvCxnSpPr>
          <p:cNvPr id="903" name="Google Shape;903;p80"/>
          <p:cNvCxnSpPr/>
          <p:nvPr/>
        </p:nvCxnSpPr>
        <p:spPr>
          <a:xfrm rot="5400000">
            <a:off x="6658571" y="2428280"/>
            <a:ext cx="285750" cy="1191"/>
          </a:xfrm>
          <a:prstGeom prst="straightConnector1">
            <a:avLst/>
          </a:prstGeom>
          <a:noFill/>
          <a:ln cap="flat" cmpd="sng" w="9525">
            <a:solidFill>
              <a:srgbClr val="FF6100"/>
            </a:solidFill>
            <a:prstDash val="solid"/>
            <a:round/>
            <a:headEnd len="sm" w="sm" type="none"/>
            <a:tailEnd len="med" w="med" type="stealth"/>
          </a:ln>
        </p:spPr>
      </p:cxnSp>
      <p:cxnSp>
        <p:nvCxnSpPr>
          <p:cNvPr id="904" name="Google Shape;904;p80"/>
          <p:cNvCxnSpPr/>
          <p:nvPr/>
        </p:nvCxnSpPr>
        <p:spPr>
          <a:xfrm>
            <a:off x="6057900" y="2286000"/>
            <a:ext cx="742950" cy="1191"/>
          </a:xfrm>
          <a:prstGeom prst="straightConnector1">
            <a:avLst/>
          </a:prstGeom>
          <a:noFill/>
          <a:ln cap="flat" cmpd="sng" w="9525">
            <a:solidFill>
              <a:srgbClr val="FF6100"/>
            </a:solidFill>
            <a:prstDash val="solid"/>
            <a:round/>
            <a:headEnd len="sm" w="sm" type="none"/>
            <a:tailEnd len="sm" w="sm" type="none"/>
          </a:ln>
        </p:spPr>
      </p:cxnSp>
      <p:cxnSp>
        <p:nvCxnSpPr>
          <p:cNvPr id="905" name="Google Shape;905;p80"/>
          <p:cNvCxnSpPr/>
          <p:nvPr/>
        </p:nvCxnSpPr>
        <p:spPr>
          <a:xfrm rot="5400000">
            <a:off x="6229351" y="2000251"/>
            <a:ext cx="571500" cy="2381"/>
          </a:xfrm>
          <a:prstGeom prst="straightConnector1">
            <a:avLst/>
          </a:prstGeom>
          <a:noFill/>
          <a:ln cap="flat" cmpd="sng" w="9525">
            <a:solidFill>
              <a:srgbClr val="FF6100"/>
            </a:solidFill>
            <a:prstDash val="solid"/>
            <a:round/>
            <a:headEnd len="sm" w="sm" type="none"/>
            <a:tailEnd len="sm" w="sm" type="none"/>
          </a:ln>
        </p:spPr>
      </p:cxnSp>
      <p:cxnSp>
        <p:nvCxnSpPr>
          <p:cNvPr id="906" name="Google Shape;906;p80"/>
          <p:cNvCxnSpPr/>
          <p:nvPr/>
        </p:nvCxnSpPr>
        <p:spPr>
          <a:xfrm rot="5400000">
            <a:off x="3570089" y="2428280"/>
            <a:ext cx="285750" cy="1191"/>
          </a:xfrm>
          <a:prstGeom prst="straightConnector1">
            <a:avLst/>
          </a:prstGeom>
          <a:noFill/>
          <a:ln cap="flat" cmpd="sng" w="9525">
            <a:solidFill>
              <a:srgbClr val="FF6100"/>
            </a:solidFill>
            <a:prstDash val="solid"/>
            <a:round/>
            <a:headEnd len="sm" w="sm" type="none"/>
            <a:tailEnd len="med" w="med" type="stealth"/>
          </a:ln>
        </p:spPr>
      </p:cxnSp>
      <p:cxnSp>
        <p:nvCxnSpPr>
          <p:cNvPr id="907" name="Google Shape;907;p80"/>
          <p:cNvCxnSpPr/>
          <p:nvPr/>
        </p:nvCxnSpPr>
        <p:spPr>
          <a:xfrm rot="5400000">
            <a:off x="4086821" y="2427089"/>
            <a:ext cx="285750" cy="1191"/>
          </a:xfrm>
          <a:prstGeom prst="straightConnector1">
            <a:avLst/>
          </a:prstGeom>
          <a:noFill/>
          <a:ln cap="flat" cmpd="sng" w="9525">
            <a:solidFill>
              <a:srgbClr val="FF6100"/>
            </a:solidFill>
            <a:prstDash val="solid"/>
            <a:round/>
            <a:headEnd len="sm" w="sm" type="none"/>
            <a:tailEnd len="med" w="med" type="stealth"/>
          </a:ln>
        </p:spPr>
      </p:cxnSp>
      <p:cxnSp>
        <p:nvCxnSpPr>
          <p:cNvPr id="908" name="Google Shape;908;p80"/>
          <p:cNvCxnSpPr/>
          <p:nvPr/>
        </p:nvCxnSpPr>
        <p:spPr>
          <a:xfrm>
            <a:off x="3713560" y="2284810"/>
            <a:ext cx="515540" cy="1190"/>
          </a:xfrm>
          <a:prstGeom prst="straightConnector1">
            <a:avLst/>
          </a:prstGeom>
          <a:noFill/>
          <a:ln cap="flat" cmpd="sng" w="9525">
            <a:solidFill>
              <a:srgbClr val="FF6100"/>
            </a:solidFill>
            <a:prstDash val="solid"/>
            <a:round/>
            <a:headEnd len="sm" w="sm" type="none"/>
            <a:tailEnd len="sm" w="sm" type="none"/>
          </a:ln>
        </p:spPr>
      </p:cxnSp>
      <p:cxnSp>
        <p:nvCxnSpPr>
          <p:cNvPr id="909" name="Google Shape;909;p80"/>
          <p:cNvCxnSpPr/>
          <p:nvPr/>
        </p:nvCxnSpPr>
        <p:spPr>
          <a:xfrm rot="5400000">
            <a:off x="3658196" y="1999655"/>
            <a:ext cx="571500" cy="1191"/>
          </a:xfrm>
          <a:prstGeom prst="straightConnector1">
            <a:avLst/>
          </a:prstGeom>
          <a:noFill/>
          <a:ln cap="flat" cmpd="sng" w="9525">
            <a:solidFill>
              <a:srgbClr val="FF6100"/>
            </a:solidFill>
            <a:prstDash val="solid"/>
            <a:round/>
            <a:headEnd len="sm" w="sm" type="none"/>
            <a:tailEnd len="sm" w="sm" type="none"/>
          </a:ln>
        </p:spPr>
      </p:cxnSp>
      <p:cxnSp>
        <p:nvCxnSpPr>
          <p:cNvPr id="910" name="Google Shape;910;p80"/>
          <p:cNvCxnSpPr/>
          <p:nvPr/>
        </p:nvCxnSpPr>
        <p:spPr>
          <a:xfrm rot="5400000">
            <a:off x="2258021" y="2428280"/>
            <a:ext cx="285750" cy="1191"/>
          </a:xfrm>
          <a:prstGeom prst="straightConnector1">
            <a:avLst/>
          </a:prstGeom>
          <a:noFill/>
          <a:ln cap="flat" cmpd="sng" w="9525">
            <a:solidFill>
              <a:srgbClr val="FF6100"/>
            </a:solidFill>
            <a:prstDash val="solid"/>
            <a:round/>
            <a:headEnd len="sm" w="sm" type="none"/>
            <a:tailEnd len="med" w="med" type="stealth"/>
          </a:ln>
        </p:spPr>
      </p:cxnSp>
      <p:cxnSp>
        <p:nvCxnSpPr>
          <p:cNvPr id="911" name="Google Shape;911;p80"/>
          <p:cNvCxnSpPr/>
          <p:nvPr/>
        </p:nvCxnSpPr>
        <p:spPr>
          <a:xfrm rot="5400000">
            <a:off x="2829521" y="2427089"/>
            <a:ext cx="285750" cy="1191"/>
          </a:xfrm>
          <a:prstGeom prst="straightConnector1">
            <a:avLst/>
          </a:prstGeom>
          <a:noFill/>
          <a:ln cap="flat" cmpd="sng" w="9525">
            <a:solidFill>
              <a:srgbClr val="FF6100"/>
            </a:solidFill>
            <a:prstDash val="solid"/>
            <a:round/>
            <a:headEnd len="sm" w="sm" type="none"/>
            <a:tailEnd len="med" w="med" type="stealth"/>
          </a:ln>
        </p:spPr>
      </p:cxnSp>
      <p:cxnSp>
        <p:nvCxnSpPr>
          <p:cNvPr id="912" name="Google Shape;912;p80"/>
          <p:cNvCxnSpPr/>
          <p:nvPr/>
        </p:nvCxnSpPr>
        <p:spPr>
          <a:xfrm>
            <a:off x="2401491" y="2284810"/>
            <a:ext cx="570309" cy="1190"/>
          </a:xfrm>
          <a:prstGeom prst="straightConnector1">
            <a:avLst/>
          </a:prstGeom>
          <a:noFill/>
          <a:ln cap="flat" cmpd="sng" w="9525">
            <a:solidFill>
              <a:srgbClr val="FF6100"/>
            </a:solidFill>
            <a:prstDash val="solid"/>
            <a:round/>
            <a:headEnd len="sm" w="sm" type="none"/>
            <a:tailEnd len="sm" w="sm" type="none"/>
          </a:ln>
        </p:spPr>
      </p:cxnSp>
      <p:cxnSp>
        <p:nvCxnSpPr>
          <p:cNvPr id="913" name="Google Shape;913;p80"/>
          <p:cNvCxnSpPr/>
          <p:nvPr/>
        </p:nvCxnSpPr>
        <p:spPr>
          <a:xfrm rot="5400000">
            <a:off x="2400896" y="1999655"/>
            <a:ext cx="571500" cy="1191"/>
          </a:xfrm>
          <a:prstGeom prst="straightConnector1">
            <a:avLst/>
          </a:prstGeom>
          <a:noFill/>
          <a:ln cap="flat" cmpd="sng" w="9525">
            <a:solidFill>
              <a:srgbClr val="FF6100"/>
            </a:solidFill>
            <a:prstDash val="solid"/>
            <a:round/>
            <a:headEnd len="sm" w="sm" type="non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919" name="Google Shape;919;p8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0" name="Google Shape;920;p8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500"/>
              <a:t>Examples: Converting </a:t>
            </a:r>
            <a:r>
              <a:rPr lang="en-US"/>
              <a:t>FOL</a:t>
            </a:r>
            <a:r>
              <a:rPr lang="en-US" sz="1500"/>
              <a:t> sentences to clause form…</a:t>
            </a:r>
            <a:endParaRPr/>
          </a:p>
        </p:txBody>
      </p:sp>
      <p:sp>
        <p:nvSpPr>
          <p:cNvPr id="921" name="Google Shape;921;p81"/>
          <p:cNvSpPr txBox="1"/>
          <p:nvPr>
            <p:ph idx="1" type="body"/>
          </p:nvPr>
        </p:nvSpPr>
        <p:spPr>
          <a:xfrm>
            <a:off x="1314450" y="1657350"/>
            <a:ext cx="6686550" cy="3086100"/>
          </a:xfrm>
          <a:prstGeom prst="rect">
            <a:avLst/>
          </a:prstGeom>
          <a:noFill/>
          <a:ln>
            <a:noFill/>
          </a:ln>
        </p:spPr>
        <p:txBody>
          <a:bodyPr anchorCtr="0" anchor="t" bIns="45700" lIns="91425" spcFirstLastPara="1" rIns="91425" wrap="square" tIns="45700">
            <a:noAutofit/>
          </a:bodyPr>
          <a:lstStyle/>
          <a:p>
            <a:pPr indent="-257175" lvl="0" marL="257175" rtl="0" algn="l">
              <a:lnSpc>
                <a:spcPct val="80000"/>
              </a:lnSpc>
              <a:spcBef>
                <a:spcPts val="0"/>
              </a:spcBef>
              <a:spcAft>
                <a:spcPts val="0"/>
              </a:spcAft>
              <a:buSzPts val="1800"/>
              <a:buFont typeface="Tahoma"/>
              <a:buNone/>
            </a:pPr>
            <a:r>
              <a:rPr lang="en-US" sz="1800"/>
              <a:t>5. Eliminate existential quantification</a:t>
            </a:r>
            <a:endParaRPr/>
          </a:p>
          <a:p>
            <a:pPr indent="-214312" lvl="1" marL="557213" rtl="0" algn="l">
              <a:lnSpc>
                <a:spcPct val="80000"/>
              </a:lnSpc>
              <a:spcBef>
                <a:spcPts val="300"/>
              </a:spcBef>
              <a:spcAft>
                <a:spcPts val="0"/>
              </a:spcAft>
              <a:buSzPts val="1500"/>
              <a:buFont typeface="Tahoma"/>
              <a:buNone/>
            </a:pPr>
            <a:r>
              <a:rPr lang="en-US" sz="1500"/>
              <a:t>(</a:t>
            </a:r>
            <a:r>
              <a:rPr lang="en-US" sz="1500">
                <a:solidFill>
                  <a:srgbClr val="00B0F0"/>
                </a:solidFill>
              </a:rPr>
              <a:t>∀</a:t>
            </a:r>
            <a:r>
              <a:rPr lang="en-US" sz="1500"/>
              <a:t>x)(¬P(x) </a:t>
            </a:r>
            <a:r>
              <a:rPr b="1" lang="en-US" sz="1500">
                <a:solidFill>
                  <a:srgbClr val="00B050"/>
                </a:solidFill>
              </a:rPr>
              <a:t>∨ </a:t>
            </a:r>
            <a:r>
              <a:rPr lang="en-US" sz="1500"/>
              <a:t>((</a:t>
            </a:r>
            <a:r>
              <a:rPr lang="en-US" sz="1500">
                <a:solidFill>
                  <a:srgbClr val="00B0F0"/>
                </a:solidFill>
              </a:rPr>
              <a:t>∀</a:t>
            </a:r>
            <a:r>
              <a:rPr lang="en-US" sz="1500"/>
              <a:t>y)(¬P(y) </a:t>
            </a:r>
            <a:r>
              <a:rPr b="1" lang="en-US" sz="1500">
                <a:solidFill>
                  <a:srgbClr val="00B050"/>
                </a:solidFill>
              </a:rPr>
              <a:t>∨</a:t>
            </a:r>
            <a:r>
              <a:rPr lang="en-US" sz="1500"/>
              <a:t> P(f(x,y))) ^ </a:t>
            </a:r>
            <a:r>
              <a:rPr b="1" lang="en-US" sz="1500"/>
              <a:t>(Q(x,g(x)) ^ ¬P(g(x)))</a:t>
            </a:r>
            <a:r>
              <a:rPr lang="en-US" sz="1500"/>
              <a:t>)) </a:t>
            </a:r>
            <a:endParaRPr/>
          </a:p>
          <a:p>
            <a:pPr indent="-214312" lvl="1" marL="557213" rtl="0" algn="l">
              <a:lnSpc>
                <a:spcPct val="80000"/>
              </a:lnSpc>
              <a:spcBef>
                <a:spcPts val="360"/>
              </a:spcBef>
              <a:spcAft>
                <a:spcPts val="0"/>
              </a:spcAft>
              <a:buSzPts val="1800"/>
              <a:buFont typeface="Tahoma"/>
              <a:buNone/>
            </a:pPr>
            <a:r>
              <a:t/>
            </a:r>
            <a:endParaRPr sz="1800"/>
          </a:p>
          <a:p>
            <a:pPr indent="-214312" lvl="1" marL="557213" rtl="0" algn="l">
              <a:lnSpc>
                <a:spcPct val="80000"/>
              </a:lnSpc>
              <a:spcBef>
                <a:spcPts val="120"/>
              </a:spcBef>
              <a:spcAft>
                <a:spcPts val="0"/>
              </a:spcAft>
              <a:buSzPts val="600"/>
              <a:buFont typeface="Tahoma"/>
              <a:buNone/>
            </a:pPr>
            <a:r>
              <a:t/>
            </a:r>
            <a:endParaRPr sz="600"/>
          </a:p>
          <a:p>
            <a:pPr indent="-257175" lvl="0" marL="257175" rtl="0" algn="l">
              <a:lnSpc>
                <a:spcPct val="80000"/>
              </a:lnSpc>
              <a:spcBef>
                <a:spcPts val="360"/>
              </a:spcBef>
              <a:spcAft>
                <a:spcPts val="0"/>
              </a:spcAft>
              <a:buSzPts val="1800"/>
              <a:buFont typeface="Tahoma"/>
              <a:buNone/>
            </a:pPr>
            <a:r>
              <a:rPr lang="en-US" sz="1800"/>
              <a:t>6. Drop universal quantification symbols</a:t>
            </a:r>
            <a:endParaRPr/>
          </a:p>
          <a:p>
            <a:pPr indent="-214312" lvl="1" marL="557213" rtl="0" algn="l">
              <a:lnSpc>
                <a:spcPct val="80000"/>
              </a:lnSpc>
              <a:spcBef>
                <a:spcPts val="300"/>
              </a:spcBef>
              <a:spcAft>
                <a:spcPts val="0"/>
              </a:spcAft>
              <a:buSzPts val="1500"/>
              <a:buFont typeface="Tahoma"/>
              <a:buNone/>
            </a:pPr>
            <a:r>
              <a:rPr b="1" lang="en-US" sz="1500"/>
              <a:t>(¬P(x) </a:t>
            </a:r>
            <a:r>
              <a:rPr b="1" lang="en-US" sz="1500">
                <a:solidFill>
                  <a:srgbClr val="00B050"/>
                </a:solidFill>
              </a:rPr>
              <a:t>∨</a:t>
            </a:r>
            <a:r>
              <a:rPr b="1" lang="en-US" sz="1500"/>
              <a:t> ((¬P(y) </a:t>
            </a:r>
            <a:r>
              <a:rPr b="1" lang="en-US" sz="1500">
                <a:solidFill>
                  <a:srgbClr val="00B050"/>
                </a:solidFill>
              </a:rPr>
              <a:t>∨</a:t>
            </a:r>
            <a:r>
              <a:rPr b="1" lang="en-US" sz="1500"/>
              <a:t> P(f(x,y))) </a:t>
            </a:r>
            <a:r>
              <a:rPr lang="en-US" sz="1500"/>
              <a:t>^ (Q(x,g(x)) ^ ¬P(g(x))))) </a:t>
            </a:r>
            <a:endParaRPr/>
          </a:p>
          <a:p>
            <a:pPr indent="-214312" lvl="1" marL="557213" rtl="0" algn="l">
              <a:lnSpc>
                <a:spcPct val="80000"/>
              </a:lnSpc>
              <a:spcBef>
                <a:spcPts val="360"/>
              </a:spcBef>
              <a:spcAft>
                <a:spcPts val="0"/>
              </a:spcAft>
              <a:buSzPts val="1800"/>
              <a:buFont typeface="Tahoma"/>
              <a:buNone/>
            </a:pPr>
            <a:r>
              <a:t/>
            </a:r>
            <a:endParaRPr sz="1800"/>
          </a:p>
          <a:p>
            <a:pPr indent="-214312" lvl="1" marL="557213" rtl="0" algn="l">
              <a:lnSpc>
                <a:spcPct val="80000"/>
              </a:lnSpc>
              <a:spcBef>
                <a:spcPts val="180"/>
              </a:spcBef>
              <a:spcAft>
                <a:spcPts val="0"/>
              </a:spcAft>
              <a:buSzPts val="900"/>
              <a:buFont typeface="Tahoma"/>
              <a:buNone/>
            </a:pPr>
            <a:r>
              <a:t/>
            </a:r>
            <a:endParaRPr sz="900"/>
          </a:p>
          <a:p>
            <a:pPr indent="-257175" lvl="0" marL="257175" rtl="0" algn="l">
              <a:lnSpc>
                <a:spcPct val="80000"/>
              </a:lnSpc>
              <a:spcBef>
                <a:spcPts val="360"/>
              </a:spcBef>
              <a:spcAft>
                <a:spcPts val="0"/>
              </a:spcAft>
              <a:buSzPts val="1800"/>
              <a:buFont typeface="Tahoma"/>
              <a:buNone/>
            </a:pPr>
            <a:r>
              <a:rPr lang="en-US" sz="1800"/>
              <a:t>7. Convert to conjunction of disjunctions</a:t>
            </a:r>
            <a:endParaRPr/>
          </a:p>
          <a:p>
            <a:pPr indent="-214312" lvl="1" marL="557213" rtl="0" algn="l">
              <a:lnSpc>
                <a:spcPct val="80000"/>
              </a:lnSpc>
              <a:spcBef>
                <a:spcPts val="300"/>
              </a:spcBef>
              <a:spcAft>
                <a:spcPts val="0"/>
              </a:spcAft>
              <a:buSzPts val="1500"/>
              <a:buFont typeface="Tahoma"/>
              <a:buNone/>
            </a:pPr>
            <a:r>
              <a:rPr b="1" lang="en-US" sz="1500"/>
              <a:t>(</a:t>
            </a:r>
            <a:r>
              <a:rPr lang="en-US" sz="1500"/>
              <a:t>¬P(x) </a:t>
            </a:r>
            <a:r>
              <a:rPr b="1" lang="en-US" sz="1500">
                <a:solidFill>
                  <a:srgbClr val="00B050"/>
                </a:solidFill>
              </a:rPr>
              <a:t>∨</a:t>
            </a:r>
            <a:r>
              <a:rPr lang="en-US" sz="1500"/>
              <a:t> ¬P(y) </a:t>
            </a:r>
            <a:r>
              <a:rPr b="1" lang="en-US" sz="1500">
                <a:solidFill>
                  <a:srgbClr val="00B050"/>
                </a:solidFill>
              </a:rPr>
              <a:t>∨</a:t>
            </a:r>
            <a:r>
              <a:rPr lang="en-US" sz="1500"/>
              <a:t> P(f(x,y))</a:t>
            </a:r>
            <a:r>
              <a:rPr b="1" lang="en-US" sz="1500"/>
              <a:t>)</a:t>
            </a:r>
            <a:r>
              <a:rPr lang="en-US" sz="1500"/>
              <a:t> ^ </a:t>
            </a:r>
            <a:r>
              <a:rPr b="1" lang="en-US" sz="1500"/>
              <a:t>(</a:t>
            </a:r>
            <a:r>
              <a:rPr lang="en-US" sz="1500"/>
              <a:t>¬P(x) </a:t>
            </a:r>
            <a:r>
              <a:rPr b="1" lang="en-US" sz="1500">
                <a:solidFill>
                  <a:srgbClr val="00B050"/>
                </a:solidFill>
              </a:rPr>
              <a:t>∨</a:t>
            </a:r>
            <a:r>
              <a:rPr lang="en-US" sz="1500"/>
              <a:t> Q(x,g(x))</a:t>
            </a:r>
            <a:r>
              <a:rPr b="1" lang="en-US" sz="1500"/>
              <a:t>)</a:t>
            </a:r>
            <a:r>
              <a:rPr lang="en-US" sz="1500"/>
              <a:t> ^ </a:t>
            </a:r>
            <a:r>
              <a:rPr b="1" lang="en-US" sz="1500"/>
              <a:t>(</a:t>
            </a:r>
            <a:r>
              <a:rPr lang="en-US" sz="1500"/>
              <a:t>¬P(x) </a:t>
            </a:r>
            <a:r>
              <a:rPr b="1" lang="en-US" sz="1500">
                <a:solidFill>
                  <a:srgbClr val="00B050"/>
                </a:solidFill>
              </a:rPr>
              <a:t>∨</a:t>
            </a:r>
            <a:r>
              <a:rPr lang="en-US" sz="1500"/>
              <a:t> ¬P(g(x))</a:t>
            </a:r>
            <a:r>
              <a:rPr b="1" lang="en-US" sz="1500"/>
              <a:t>)</a:t>
            </a:r>
            <a:r>
              <a:rPr lang="en-US" sz="1500"/>
              <a:t> </a:t>
            </a:r>
            <a:endParaRPr/>
          </a:p>
          <a:p>
            <a:pPr indent="-257175" lvl="0" marL="257175" rtl="0" algn="l">
              <a:lnSpc>
                <a:spcPct val="80000"/>
              </a:lnSpc>
              <a:spcBef>
                <a:spcPts val="360"/>
              </a:spcBef>
              <a:spcAft>
                <a:spcPts val="0"/>
              </a:spcAft>
              <a:buSzPts val="1800"/>
              <a:buFont typeface="Tahoma"/>
              <a:buNone/>
            </a:pPr>
            <a:r>
              <a:t/>
            </a:r>
            <a:endParaRPr sz="1800"/>
          </a:p>
        </p:txBody>
      </p:sp>
      <p:sp>
        <p:nvSpPr>
          <p:cNvPr id="922" name="Google Shape;922;p81"/>
          <p:cNvSpPr/>
          <p:nvPr/>
        </p:nvSpPr>
        <p:spPr>
          <a:xfrm>
            <a:off x="1314450" y="1143001"/>
            <a:ext cx="6572250" cy="276999"/>
          </a:xfrm>
          <a:prstGeom prst="rect">
            <a:avLst/>
          </a:prstGeom>
          <a:noFill/>
          <a:ln>
            <a:noFill/>
          </a:ln>
        </p:spPr>
        <p:txBody>
          <a:bodyPr anchorCtr="0" anchor="t" bIns="45700" lIns="91425" spcFirstLastPara="1" rIns="91425" wrap="square" tIns="45700">
            <a:spAutoFit/>
          </a:bodyPr>
          <a:lstStyle/>
          <a:p>
            <a:pPr indent="0" lvl="1" marL="457200" marR="0" rtl="0" algn="l">
              <a:lnSpc>
                <a:spcPct val="80000"/>
              </a:lnSpc>
              <a:spcBef>
                <a:spcPts val="0"/>
              </a:spcBef>
              <a:spcAft>
                <a:spcPts val="0"/>
              </a:spcAft>
              <a:buNone/>
            </a:pPr>
            <a:r>
              <a:rPr b="0" i="0" lang="en-US" sz="1500" u="none" cap="none" strike="noStrike">
                <a:solidFill>
                  <a:schemeClr val="dk1"/>
                </a:solidFill>
                <a:latin typeface="Tahoma"/>
                <a:ea typeface="Tahoma"/>
                <a:cs typeface="Tahoma"/>
                <a:sym typeface="Tahoma"/>
              </a:rPr>
              <a:t>(</a:t>
            </a:r>
            <a:r>
              <a:rPr b="0" i="0" lang="en-US" sz="1500" u="none" cap="none" strike="noStrike">
                <a:solidFill>
                  <a:srgbClr val="00B0F0"/>
                </a:solidFill>
                <a:latin typeface="Tahoma"/>
                <a:ea typeface="Tahoma"/>
                <a:cs typeface="Tahoma"/>
                <a:sym typeface="Tahoma"/>
              </a:rPr>
              <a:t>∀</a:t>
            </a:r>
            <a:r>
              <a:rPr b="0" i="0" lang="en-US" sz="1500" u="none" cap="none" strike="noStrike">
                <a:solidFill>
                  <a:schemeClr val="dk1"/>
                </a:solidFill>
                <a:latin typeface="Tahoma"/>
                <a:ea typeface="Tahoma"/>
                <a:cs typeface="Tahoma"/>
                <a:sym typeface="Tahoma"/>
              </a:rPr>
              <a:t>x)(¬P(x) </a:t>
            </a:r>
            <a:r>
              <a:rPr b="1" i="0" lang="en-US" sz="1500" u="none" cap="none" strike="noStrike">
                <a:solidFill>
                  <a:srgbClr val="00B050"/>
                </a:solidFill>
                <a:latin typeface="Tahoma"/>
                <a:ea typeface="Tahoma"/>
                <a:cs typeface="Tahoma"/>
                <a:sym typeface="Tahoma"/>
              </a:rPr>
              <a:t>∨</a:t>
            </a:r>
            <a:r>
              <a:rPr b="0" i="0" lang="en-US" sz="1500" u="none" cap="none" strike="noStrike">
                <a:solidFill>
                  <a:schemeClr val="dk1"/>
                </a:solidFill>
                <a:latin typeface="Tahoma"/>
                <a:ea typeface="Tahoma"/>
                <a:cs typeface="Tahoma"/>
                <a:sym typeface="Tahoma"/>
              </a:rPr>
              <a:t> ((</a:t>
            </a:r>
            <a:r>
              <a:rPr b="0" i="0" lang="en-US" sz="1500" u="none" cap="none" strike="noStrike">
                <a:solidFill>
                  <a:srgbClr val="00B0F0"/>
                </a:solidFill>
                <a:latin typeface="Tahoma"/>
                <a:ea typeface="Tahoma"/>
                <a:cs typeface="Tahoma"/>
                <a:sym typeface="Tahoma"/>
              </a:rPr>
              <a:t>∀</a:t>
            </a:r>
            <a:r>
              <a:rPr b="0" i="0" lang="en-US" sz="1500" u="none" cap="none" strike="noStrike">
                <a:solidFill>
                  <a:schemeClr val="dk1"/>
                </a:solidFill>
                <a:latin typeface="Tahoma"/>
                <a:ea typeface="Tahoma"/>
                <a:cs typeface="Tahoma"/>
                <a:sym typeface="Tahoma"/>
              </a:rPr>
              <a:t>y)(¬P(y) </a:t>
            </a:r>
            <a:r>
              <a:rPr b="1" i="0" lang="en-US" sz="1500" u="none" cap="none" strike="noStrike">
                <a:solidFill>
                  <a:srgbClr val="00B050"/>
                </a:solidFill>
                <a:latin typeface="Tahoma"/>
                <a:ea typeface="Tahoma"/>
                <a:cs typeface="Tahoma"/>
                <a:sym typeface="Tahoma"/>
              </a:rPr>
              <a:t>∨</a:t>
            </a:r>
            <a:r>
              <a:rPr b="0" i="0" lang="en-US" sz="1500" u="none" cap="none" strike="noStrike">
                <a:solidFill>
                  <a:schemeClr val="dk1"/>
                </a:solidFill>
                <a:latin typeface="Tahoma"/>
                <a:ea typeface="Tahoma"/>
                <a:cs typeface="Tahoma"/>
                <a:sym typeface="Tahoma"/>
              </a:rPr>
              <a:t> P(f(x,y))) ^ </a:t>
            </a:r>
            <a:r>
              <a:rPr b="1" i="0" lang="en-US" sz="1500" u="none" cap="none" strike="noStrike">
                <a:solidFill>
                  <a:schemeClr val="dk1"/>
                </a:solidFill>
                <a:latin typeface="Tahoma"/>
                <a:ea typeface="Tahoma"/>
                <a:cs typeface="Tahoma"/>
                <a:sym typeface="Tahoma"/>
              </a:rPr>
              <a:t>(</a:t>
            </a:r>
            <a:r>
              <a:rPr b="1" i="0" lang="en-US" sz="1500" u="none" cap="none" strike="noStrike">
                <a:solidFill>
                  <a:srgbClr val="FF0000"/>
                </a:solidFill>
                <a:latin typeface="Tahoma"/>
                <a:ea typeface="Tahoma"/>
                <a:cs typeface="Tahoma"/>
                <a:sym typeface="Tahoma"/>
              </a:rPr>
              <a:t>∃</a:t>
            </a:r>
            <a:r>
              <a:rPr b="1" i="0" lang="en-US" sz="1500" u="none" cap="none" strike="noStrike">
                <a:solidFill>
                  <a:schemeClr val="dk1"/>
                </a:solidFill>
                <a:latin typeface="Tahoma"/>
                <a:ea typeface="Tahoma"/>
                <a:cs typeface="Tahoma"/>
                <a:sym typeface="Tahoma"/>
              </a:rPr>
              <a:t>z)(Q(x,z) ^ ¬P(z)</a:t>
            </a:r>
            <a:r>
              <a:rPr b="0" i="0" lang="en-US" sz="1500" u="none" cap="none" strike="noStrike">
                <a:solidFill>
                  <a:schemeClr val="dk1"/>
                </a:solidFill>
                <a:latin typeface="Tahoma"/>
                <a:ea typeface="Tahoma"/>
                <a:cs typeface="Tahoma"/>
                <a:sym typeface="Tahoma"/>
              </a:rPr>
              <a:t>))) … </a:t>
            </a:r>
            <a:endParaRPr/>
          </a:p>
        </p:txBody>
      </p:sp>
      <p:sp>
        <p:nvSpPr>
          <p:cNvPr id="923" name="Google Shape;923;p81"/>
          <p:cNvSpPr/>
          <p:nvPr/>
        </p:nvSpPr>
        <p:spPr>
          <a:xfrm>
            <a:off x="5600700" y="1885950"/>
            <a:ext cx="457200" cy="342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924" name="Google Shape;924;p81"/>
          <p:cNvSpPr/>
          <p:nvPr/>
        </p:nvSpPr>
        <p:spPr>
          <a:xfrm>
            <a:off x="6743700" y="1885950"/>
            <a:ext cx="457200" cy="342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925" name="Google Shape;925;p81"/>
          <p:cNvCxnSpPr/>
          <p:nvPr/>
        </p:nvCxnSpPr>
        <p:spPr>
          <a:xfrm rot="5400000">
            <a:off x="5685235" y="1743076"/>
            <a:ext cx="286941" cy="1190"/>
          </a:xfrm>
          <a:prstGeom prst="straightConnector1">
            <a:avLst/>
          </a:prstGeom>
          <a:noFill/>
          <a:ln cap="flat" cmpd="sng" w="9525">
            <a:solidFill>
              <a:srgbClr val="FF6100"/>
            </a:solidFill>
            <a:prstDash val="solid"/>
            <a:round/>
            <a:headEnd len="sm" w="sm" type="none"/>
            <a:tailEnd len="med" w="med" type="stealth"/>
          </a:ln>
        </p:spPr>
      </p:cxnSp>
      <p:cxnSp>
        <p:nvCxnSpPr>
          <p:cNvPr id="926" name="Google Shape;926;p81"/>
          <p:cNvCxnSpPr/>
          <p:nvPr/>
        </p:nvCxnSpPr>
        <p:spPr>
          <a:xfrm>
            <a:off x="5372100" y="1600200"/>
            <a:ext cx="742950" cy="1191"/>
          </a:xfrm>
          <a:prstGeom prst="straightConnector1">
            <a:avLst/>
          </a:prstGeom>
          <a:noFill/>
          <a:ln cap="flat" cmpd="sng" w="9525">
            <a:solidFill>
              <a:srgbClr val="FF6100"/>
            </a:solidFill>
            <a:prstDash val="solid"/>
            <a:round/>
            <a:headEnd len="sm" w="sm" type="none"/>
            <a:tailEnd len="sm" w="sm" type="none"/>
          </a:ln>
        </p:spPr>
      </p:cxnSp>
      <p:cxnSp>
        <p:nvCxnSpPr>
          <p:cNvPr id="927" name="Google Shape;927;p81"/>
          <p:cNvCxnSpPr/>
          <p:nvPr/>
        </p:nvCxnSpPr>
        <p:spPr>
          <a:xfrm rot="5400000">
            <a:off x="5257205" y="1486496"/>
            <a:ext cx="228600" cy="1190"/>
          </a:xfrm>
          <a:prstGeom prst="straightConnector1">
            <a:avLst/>
          </a:prstGeom>
          <a:noFill/>
          <a:ln cap="flat" cmpd="sng" w="9525">
            <a:solidFill>
              <a:srgbClr val="FF6100"/>
            </a:solidFill>
            <a:prstDash val="solid"/>
            <a:round/>
            <a:headEnd len="sm" w="sm" type="none"/>
            <a:tailEnd len="sm" w="sm" type="none"/>
          </a:ln>
        </p:spPr>
      </p:cxnSp>
      <p:cxnSp>
        <p:nvCxnSpPr>
          <p:cNvPr id="928" name="Google Shape;928;p81"/>
          <p:cNvCxnSpPr/>
          <p:nvPr/>
        </p:nvCxnSpPr>
        <p:spPr>
          <a:xfrm rot="5400000">
            <a:off x="6000751" y="1485901"/>
            <a:ext cx="228600" cy="2381"/>
          </a:xfrm>
          <a:prstGeom prst="straightConnector1">
            <a:avLst/>
          </a:prstGeom>
          <a:noFill/>
          <a:ln cap="flat" cmpd="sng" w="9525">
            <a:solidFill>
              <a:srgbClr val="FF6100"/>
            </a:solidFill>
            <a:prstDash val="solid"/>
            <a:round/>
            <a:headEnd len="sm" w="sm" type="none"/>
            <a:tailEnd len="sm" w="sm" type="none"/>
          </a:ln>
        </p:spPr>
      </p:cxnSp>
      <p:cxnSp>
        <p:nvCxnSpPr>
          <p:cNvPr id="929" name="Google Shape;929;p81"/>
          <p:cNvCxnSpPr/>
          <p:nvPr/>
        </p:nvCxnSpPr>
        <p:spPr>
          <a:xfrm flipH="1" rot="-5400000">
            <a:off x="6658571" y="1628180"/>
            <a:ext cx="514350" cy="1191"/>
          </a:xfrm>
          <a:prstGeom prst="straightConnector1">
            <a:avLst/>
          </a:prstGeom>
          <a:noFill/>
          <a:ln cap="flat" cmpd="sng" w="9525">
            <a:solidFill>
              <a:srgbClr val="FF6100"/>
            </a:solidFill>
            <a:prstDash val="solid"/>
            <a:round/>
            <a:headEnd len="sm" w="sm" type="none"/>
            <a:tailEnd len="med" w="med" type="stealth"/>
          </a:ln>
        </p:spPr>
      </p:cxnSp>
      <p:cxnSp>
        <p:nvCxnSpPr>
          <p:cNvPr id="930" name="Google Shape;930;p81"/>
          <p:cNvCxnSpPr/>
          <p:nvPr/>
        </p:nvCxnSpPr>
        <p:spPr>
          <a:xfrm>
            <a:off x="5314950" y="1714500"/>
            <a:ext cx="1600200" cy="1191"/>
          </a:xfrm>
          <a:prstGeom prst="straightConnector1">
            <a:avLst/>
          </a:prstGeom>
          <a:noFill/>
          <a:ln cap="flat" cmpd="sng" w="9525">
            <a:solidFill>
              <a:srgbClr val="FF6100"/>
            </a:solidFill>
            <a:prstDash val="solid"/>
            <a:round/>
            <a:headEnd len="sm" w="sm" type="none"/>
            <a:tailEnd len="sm" w="sm" type="none"/>
          </a:ln>
        </p:spPr>
      </p:cxnSp>
      <p:cxnSp>
        <p:nvCxnSpPr>
          <p:cNvPr id="931" name="Google Shape;931;p81"/>
          <p:cNvCxnSpPr/>
          <p:nvPr/>
        </p:nvCxnSpPr>
        <p:spPr>
          <a:xfrm rot="5400000">
            <a:off x="5144096" y="1542455"/>
            <a:ext cx="342900" cy="1191"/>
          </a:xfrm>
          <a:prstGeom prst="straightConnector1">
            <a:avLst/>
          </a:prstGeom>
          <a:noFill/>
          <a:ln cap="flat" cmpd="sng" w="9525">
            <a:solidFill>
              <a:srgbClr val="FF6100"/>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937" name="Google Shape;937;p8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8" name="Google Shape;938;p8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500"/>
              <a:t>Examples: Converting </a:t>
            </a:r>
            <a:r>
              <a:rPr lang="en-US"/>
              <a:t>FOL</a:t>
            </a:r>
            <a:r>
              <a:rPr lang="en-US" sz="1500"/>
              <a:t> sentences to clause form…</a:t>
            </a:r>
            <a:endParaRPr/>
          </a:p>
        </p:txBody>
      </p:sp>
      <p:sp>
        <p:nvSpPr>
          <p:cNvPr id="939" name="Google Shape;939;p82"/>
          <p:cNvSpPr txBox="1"/>
          <p:nvPr>
            <p:ph idx="1" type="body"/>
          </p:nvPr>
        </p:nvSpPr>
        <p:spPr>
          <a:xfrm>
            <a:off x="1657350" y="1485900"/>
            <a:ext cx="6134100" cy="2686050"/>
          </a:xfrm>
          <a:prstGeom prst="rect">
            <a:avLst/>
          </a:prstGeom>
          <a:noFill/>
          <a:ln>
            <a:noFill/>
          </a:ln>
        </p:spPr>
        <p:txBody>
          <a:bodyPr anchorCtr="0" anchor="t" bIns="45700" lIns="91425" spcFirstLastPara="1" rIns="91425" wrap="square" tIns="45700">
            <a:noAutofit/>
          </a:bodyPr>
          <a:lstStyle/>
          <a:p>
            <a:pPr indent="-257175" lvl="0" marL="257175" rtl="0" algn="l">
              <a:lnSpc>
                <a:spcPct val="80000"/>
              </a:lnSpc>
              <a:spcBef>
                <a:spcPts val="0"/>
              </a:spcBef>
              <a:spcAft>
                <a:spcPts val="0"/>
              </a:spcAft>
              <a:buSzPts val="1800"/>
              <a:buFont typeface="Tahoma"/>
              <a:buNone/>
            </a:pPr>
            <a:r>
              <a:rPr lang="en-US" sz="1800"/>
              <a:t>8. Create separate clauses</a:t>
            </a:r>
            <a:endParaRPr/>
          </a:p>
          <a:p>
            <a:pPr indent="-214312" lvl="1" marL="557213" rtl="0" algn="l">
              <a:lnSpc>
                <a:spcPct val="80000"/>
              </a:lnSpc>
              <a:spcBef>
                <a:spcPts val="360"/>
              </a:spcBef>
              <a:spcAft>
                <a:spcPts val="0"/>
              </a:spcAft>
              <a:buSzPts val="1800"/>
              <a:buFont typeface="Tahoma"/>
              <a:buNone/>
            </a:pPr>
            <a:r>
              <a:rPr lang="en-US" sz="1800"/>
              <a:t>¬P(x) ∨ ¬P(y) ∨ P(f(x,y)) </a:t>
            </a:r>
            <a:endParaRPr/>
          </a:p>
          <a:p>
            <a:pPr indent="-214312" lvl="1" marL="557213" rtl="0" algn="l">
              <a:lnSpc>
                <a:spcPct val="80000"/>
              </a:lnSpc>
              <a:spcBef>
                <a:spcPts val="360"/>
              </a:spcBef>
              <a:spcAft>
                <a:spcPts val="0"/>
              </a:spcAft>
              <a:buSzPts val="1800"/>
              <a:buFont typeface="Tahoma"/>
              <a:buNone/>
            </a:pPr>
            <a:r>
              <a:rPr lang="en-US" sz="1800"/>
              <a:t>¬P(x) ∨ Q(x,g(x)) </a:t>
            </a:r>
            <a:endParaRPr/>
          </a:p>
          <a:p>
            <a:pPr indent="-214312" lvl="1" marL="557213" rtl="0" algn="l">
              <a:lnSpc>
                <a:spcPct val="80000"/>
              </a:lnSpc>
              <a:spcBef>
                <a:spcPts val="360"/>
              </a:spcBef>
              <a:spcAft>
                <a:spcPts val="0"/>
              </a:spcAft>
              <a:buSzPts val="1800"/>
              <a:buFont typeface="Tahoma"/>
              <a:buNone/>
            </a:pPr>
            <a:r>
              <a:rPr lang="en-US" sz="1800"/>
              <a:t>¬P(x) ∨ ¬P(g(x)) </a:t>
            </a:r>
            <a:endParaRPr/>
          </a:p>
          <a:p>
            <a:pPr indent="-214312" lvl="1" marL="557213" rtl="0" algn="l">
              <a:lnSpc>
                <a:spcPct val="80000"/>
              </a:lnSpc>
              <a:spcBef>
                <a:spcPts val="360"/>
              </a:spcBef>
              <a:spcAft>
                <a:spcPts val="0"/>
              </a:spcAft>
              <a:buSzPts val="1800"/>
              <a:buFont typeface="Tahoma"/>
              <a:buNone/>
            </a:pPr>
            <a:r>
              <a:t/>
            </a:r>
            <a:endParaRPr sz="1800"/>
          </a:p>
          <a:p>
            <a:pPr indent="-257175" lvl="0" marL="257175" rtl="0" algn="l">
              <a:lnSpc>
                <a:spcPct val="80000"/>
              </a:lnSpc>
              <a:spcBef>
                <a:spcPts val="360"/>
              </a:spcBef>
              <a:spcAft>
                <a:spcPts val="0"/>
              </a:spcAft>
              <a:buSzPts val="1800"/>
              <a:buFont typeface="Tahoma"/>
              <a:buNone/>
            </a:pPr>
            <a:r>
              <a:rPr lang="en-US" sz="1800"/>
              <a:t>9. Standardize variables</a:t>
            </a:r>
            <a:endParaRPr/>
          </a:p>
          <a:p>
            <a:pPr indent="-214312" lvl="1" marL="557213" rtl="0" algn="l">
              <a:lnSpc>
                <a:spcPct val="80000"/>
              </a:lnSpc>
              <a:spcBef>
                <a:spcPts val="360"/>
              </a:spcBef>
              <a:spcAft>
                <a:spcPts val="0"/>
              </a:spcAft>
              <a:buSzPts val="1800"/>
              <a:buFont typeface="Tahoma"/>
              <a:buNone/>
            </a:pPr>
            <a:r>
              <a:rPr lang="en-US" sz="1800"/>
              <a:t>¬P(x) ∨ ¬P(y) ∨ P(f(x,y)) </a:t>
            </a:r>
            <a:endParaRPr/>
          </a:p>
          <a:p>
            <a:pPr indent="-214312" lvl="1" marL="557213" rtl="0" algn="l">
              <a:lnSpc>
                <a:spcPct val="80000"/>
              </a:lnSpc>
              <a:spcBef>
                <a:spcPts val="360"/>
              </a:spcBef>
              <a:spcAft>
                <a:spcPts val="0"/>
              </a:spcAft>
              <a:buSzPts val="1800"/>
              <a:buFont typeface="Tahoma"/>
              <a:buNone/>
            </a:pPr>
            <a:r>
              <a:rPr lang="en-US" sz="1800"/>
              <a:t>¬P(z) ∨ Q(z,g(z)) </a:t>
            </a:r>
            <a:endParaRPr/>
          </a:p>
          <a:p>
            <a:pPr indent="-214312" lvl="1" marL="557213" rtl="0" algn="l">
              <a:lnSpc>
                <a:spcPct val="80000"/>
              </a:lnSpc>
              <a:spcBef>
                <a:spcPts val="360"/>
              </a:spcBef>
              <a:spcAft>
                <a:spcPts val="0"/>
              </a:spcAft>
              <a:buSzPts val="1800"/>
              <a:buFont typeface="Tahoma"/>
              <a:buNone/>
            </a:pPr>
            <a:r>
              <a:rPr lang="en-US" sz="1800"/>
              <a:t>¬P(w) ∨ ¬P(g(w))</a:t>
            </a:r>
            <a:endParaRPr/>
          </a:p>
          <a:p>
            <a:pPr indent="-257175" lvl="0" marL="257175" rtl="0" algn="l">
              <a:lnSpc>
                <a:spcPct val="80000"/>
              </a:lnSpc>
              <a:spcBef>
                <a:spcPts val="360"/>
              </a:spcBef>
              <a:spcAft>
                <a:spcPts val="0"/>
              </a:spcAft>
              <a:buSzPts val="1800"/>
              <a:buFont typeface="Tahoma"/>
              <a:buNone/>
            </a:pPr>
            <a:r>
              <a:t/>
            </a:r>
            <a:endParaRPr sz="1800"/>
          </a:p>
        </p:txBody>
      </p:sp>
      <p:sp>
        <p:nvSpPr>
          <p:cNvPr id="940" name="Google Shape;940;p82"/>
          <p:cNvSpPr/>
          <p:nvPr/>
        </p:nvSpPr>
        <p:spPr>
          <a:xfrm>
            <a:off x="1257300" y="1028700"/>
            <a:ext cx="657225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(¬P(x) </a:t>
            </a:r>
            <a:r>
              <a:rPr lang="en-US" sz="1500">
                <a:solidFill>
                  <a:srgbClr val="00B050"/>
                </a:solidFill>
                <a:latin typeface="Tahoma"/>
                <a:ea typeface="Tahoma"/>
                <a:cs typeface="Tahoma"/>
                <a:sym typeface="Tahoma"/>
              </a:rPr>
              <a:t>∨</a:t>
            </a:r>
            <a:r>
              <a:rPr lang="en-US" sz="1500">
                <a:solidFill>
                  <a:schemeClr val="dk1"/>
                </a:solidFill>
                <a:latin typeface="Tahoma"/>
                <a:ea typeface="Tahoma"/>
                <a:cs typeface="Tahoma"/>
                <a:sym typeface="Tahoma"/>
              </a:rPr>
              <a:t> ¬P(y) </a:t>
            </a:r>
            <a:r>
              <a:rPr lang="en-US" sz="1500">
                <a:solidFill>
                  <a:srgbClr val="00B050"/>
                </a:solidFill>
                <a:latin typeface="Tahoma"/>
                <a:ea typeface="Tahoma"/>
                <a:cs typeface="Tahoma"/>
                <a:sym typeface="Tahoma"/>
              </a:rPr>
              <a:t>∨</a:t>
            </a:r>
            <a:r>
              <a:rPr lang="en-US" sz="1500">
                <a:solidFill>
                  <a:schemeClr val="dk1"/>
                </a:solidFill>
                <a:latin typeface="Tahoma"/>
                <a:ea typeface="Tahoma"/>
                <a:cs typeface="Tahoma"/>
                <a:sym typeface="Tahoma"/>
              </a:rPr>
              <a:t> P(f(x,y))) ^ (¬P(x) </a:t>
            </a:r>
            <a:r>
              <a:rPr lang="en-US" sz="1500">
                <a:solidFill>
                  <a:srgbClr val="00B050"/>
                </a:solidFill>
                <a:latin typeface="Tahoma"/>
                <a:ea typeface="Tahoma"/>
                <a:cs typeface="Tahoma"/>
                <a:sym typeface="Tahoma"/>
              </a:rPr>
              <a:t>∨</a:t>
            </a:r>
            <a:r>
              <a:rPr lang="en-US" sz="1500">
                <a:solidFill>
                  <a:schemeClr val="dk1"/>
                </a:solidFill>
                <a:latin typeface="Tahoma"/>
                <a:ea typeface="Tahoma"/>
                <a:cs typeface="Tahoma"/>
                <a:sym typeface="Tahoma"/>
              </a:rPr>
              <a:t> Q(x,g(x))) ^ (¬P(x) </a:t>
            </a:r>
            <a:r>
              <a:rPr lang="en-US" sz="1500">
                <a:solidFill>
                  <a:srgbClr val="00B050"/>
                </a:solidFill>
                <a:latin typeface="Tahoma"/>
                <a:ea typeface="Tahoma"/>
                <a:cs typeface="Tahoma"/>
                <a:sym typeface="Tahoma"/>
              </a:rPr>
              <a:t>∨</a:t>
            </a:r>
            <a:r>
              <a:rPr lang="en-US" sz="1500">
                <a:solidFill>
                  <a:schemeClr val="dk1"/>
                </a:solidFill>
                <a:latin typeface="Tahoma"/>
                <a:ea typeface="Tahoma"/>
                <a:cs typeface="Tahoma"/>
                <a:sym typeface="Tahoma"/>
              </a:rPr>
              <a:t> ¬P(g(x)))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8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946" name="Google Shape;946;p8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7" name="Google Shape;947;p83"/>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Getting back to Resolution proofs …</a:t>
            </a:r>
            <a:endParaRPr/>
          </a:p>
        </p:txBody>
      </p:sp>
      <p:graphicFrame>
        <p:nvGraphicFramePr>
          <p:cNvPr id="948" name="Google Shape;948;p83"/>
          <p:cNvGraphicFramePr/>
          <p:nvPr/>
        </p:nvGraphicFramePr>
        <p:xfrm>
          <a:off x="1428750" y="1143000"/>
          <a:ext cx="5643563" cy="3121819"/>
        </p:xfrm>
        <a:graphic>
          <a:graphicData uri="http://schemas.openxmlformats.org/presentationml/2006/ole">
            <mc:AlternateContent>
              <mc:Choice Requires="v">
                <p:oleObj r:id="rId4" imgH="3121819" imgW="5643563" progId="" spid="_x0000_s1">
                  <p:embed/>
                </p:oleObj>
              </mc:Choice>
              <mc:Fallback>
                <p:oleObj r:id="rId5" imgH="3121819" imgW="5643563" progId="">
                  <p:embed/>
                  <p:pic>
                    <p:nvPicPr>
                      <p:cNvPr id="948" name="Google Shape;948;p83"/>
                      <p:cNvPicPr preferRelativeResize="0"/>
                      <p:nvPr/>
                    </p:nvPicPr>
                    <p:blipFill rotWithShape="1">
                      <a:blip r:embed="rId6">
                        <a:alphaModFix/>
                      </a:blip>
                      <a:srcRect b="0" l="0" r="0" t="0"/>
                      <a:stretch/>
                    </p:blipFill>
                    <p:spPr>
                      <a:xfrm>
                        <a:off x="1428750" y="1143000"/>
                        <a:ext cx="5643563" cy="3121819"/>
                      </a:xfrm>
                      <a:prstGeom prst="rect">
                        <a:avLst/>
                      </a:prstGeom>
                      <a:noFill/>
                      <a:ln>
                        <a:noFill/>
                      </a:ln>
                    </p:spPr>
                  </p:pic>
                </p:oleObj>
              </mc:Fallback>
            </mc:AlternateContent>
          </a:graphicData>
        </a:graphic>
      </p:graphicFrame>
      <p:sp>
        <p:nvSpPr>
          <p:cNvPr id="949" name="Google Shape;949;p83"/>
          <p:cNvSpPr txBox="1"/>
          <p:nvPr/>
        </p:nvSpPr>
        <p:spPr>
          <a:xfrm>
            <a:off x="2362200" y="1079799"/>
            <a:ext cx="1000980" cy="305234"/>
          </a:xfrm>
          <a:prstGeom prst="rect">
            <a:avLst/>
          </a:prstGeom>
          <a:blipFill rotWithShape="1">
            <a:blip r:embed="rId7">
              <a:alphaModFix/>
            </a:blip>
            <a:stretch>
              <a:fillRect b="-11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
        <p:nvSpPr>
          <p:cNvPr id="950" name="Google Shape;950;p83"/>
          <p:cNvSpPr txBox="1"/>
          <p:nvPr/>
        </p:nvSpPr>
        <p:spPr>
          <a:xfrm>
            <a:off x="2667000" y="1384600"/>
            <a:ext cx="387222" cy="305233"/>
          </a:xfrm>
          <a:prstGeom prst="rect">
            <a:avLst/>
          </a:prstGeom>
          <a:blipFill rotWithShape="1">
            <a:blip r:embed="rId8">
              <a:alphaModFix/>
            </a:blip>
            <a:stretch>
              <a:fillRect b="-799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8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956" name="Google Shape;956;p8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7" name="Google Shape;957;p8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Resolution Proof</a:t>
            </a:r>
            <a:endParaRPr/>
          </a:p>
        </p:txBody>
      </p:sp>
      <p:graphicFrame>
        <p:nvGraphicFramePr>
          <p:cNvPr id="958" name="Google Shape;958;p84"/>
          <p:cNvGraphicFramePr/>
          <p:nvPr/>
        </p:nvGraphicFramePr>
        <p:xfrm>
          <a:off x="1485900" y="1028701"/>
          <a:ext cx="6286500" cy="3804047"/>
        </p:xfrm>
        <a:graphic>
          <a:graphicData uri="http://schemas.openxmlformats.org/presentationml/2006/ole">
            <mc:AlternateContent>
              <mc:Choice Requires="v">
                <p:oleObj r:id="rId4" imgH="3804047" imgW="6286500" progId="" spid="_x0000_s1">
                  <p:embed/>
                </p:oleObj>
              </mc:Choice>
              <mc:Fallback>
                <p:oleObj r:id="rId5" imgH="3804047" imgW="6286500" progId="">
                  <p:embed/>
                  <p:pic>
                    <p:nvPicPr>
                      <p:cNvPr id="958" name="Google Shape;958;p84"/>
                      <p:cNvPicPr preferRelativeResize="0"/>
                      <p:nvPr/>
                    </p:nvPicPr>
                    <p:blipFill rotWithShape="1">
                      <a:blip r:embed="rId6">
                        <a:alphaModFix/>
                      </a:blip>
                      <a:srcRect b="0" l="0" r="0" t="0"/>
                      <a:stretch/>
                    </p:blipFill>
                    <p:spPr>
                      <a:xfrm>
                        <a:off x="1485900" y="1028701"/>
                        <a:ext cx="6286500" cy="3804047"/>
                      </a:xfrm>
                      <a:prstGeom prst="rect">
                        <a:avLst/>
                      </a:prstGeom>
                      <a:noFill/>
                      <a:ln>
                        <a:noFill/>
                      </a:ln>
                    </p:spPr>
                  </p:pic>
                </p:oleObj>
              </mc:Fallback>
            </mc:AlternateContent>
          </a:graphicData>
        </a:graphic>
      </p:graphicFrame>
      <p:cxnSp>
        <p:nvCxnSpPr>
          <p:cNvPr id="959" name="Google Shape;959;p84"/>
          <p:cNvCxnSpPr>
            <a:stCxn id="960" idx="0"/>
          </p:cNvCxnSpPr>
          <p:nvPr/>
        </p:nvCxnSpPr>
        <p:spPr>
          <a:xfrm flipH="1" rot="10800000">
            <a:off x="3372437" y="3828900"/>
            <a:ext cx="1371000" cy="514500"/>
          </a:xfrm>
          <a:prstGeom prst="straightConnector1">
            <a:avLst/>
          </a:prstGeom>
          <a:noFill/>
          <a:ln cap="flat" cmpd="sng" w="9525">
            <a:solidFill>
              <a:srgbClr val="FF6100"/>
            </a:solidFill>
            <a:prstDash val="solid"/>
            <a:round/>
            <a:headEnd len="sm" w="sm" type="none"/>
            <a:tailEnd len="med" w="med" type="stealth"/>
          </a:ln>
        </p:spPr>
      </p:cxnSp>
      <p:sp>
        <p:nvSpPr>
          <p:cNvPr id="960" name="Google Shape;960;p84"/>
          <p:cNvSpPr txBox="1"/>
          <p:nvPr/>
        </p:nvSpPr>
        <p:spPr>
          <a:xfrm>
            <a:off x="2628900" y="4343400"/>
            <a:ext cx="14870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B0F0"/>
                </a:solidFill>
                <a:latin typeface="Times New Roman"/>
                <a:ea typeface="Times New Roman"/>
                <a:cs typeface="Times New Roman"/>
                <a:sym typeface="Times New Roman"/>
              </a:rPr>
              <a:t>Want to prove</a:t>
            </a:r>
            <a:endParaRPr/>
          </a:p>
        </p:txBody>
      </p:sp>
      <p:sp>
        <p:nvSpPr>
          <p:cNvPr id="961" name="Google Shape;961;p84"/>
          <p:cNvSpPr txBox="1"/>
          <p:nvPr/>
        </p:nvSpPr>
        <p:spPr>
          <a:xfrm>
            <a:off x="1200150" y="3086101"/>
            <a:ext cx="2393156" cy="1246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00B0F0"/>
                </a:solidFill>
                <a:latin typeface="Times New Roman"/>
                <a:ea typeface="Times New Roman"/>
                <a:cs typeface="Times New Roman"/>
                <a:sym typeface="Times New Roman"/>
              </a:rPr>
              <a:t>Note: This is not a </a:t>
            </a:r>
            <a:endParaRPr/>
          </a:p>
          <a:p>
            <a:pPr indent="0" lvl="0" marL="0" marR="0" rtl="0" algn="l">
              <a:spcBef>
                <a:spcPts val="0"/>
              </a:spcBef>
              <a:spcAft>
                <a:spcPts val="0"/>
              </a:spcAft>
              <a:buNone/>
            </a:pPr>
            <a:r>
              <a:rPr lang="en-US" sz="1500">
                <a:solidFill>
                  <a:srgbClr val="00B0F0"/>
                </a:solidFill>
                <a:latin typeface="Times New Roman"/>
                <a:ea typeface="Times New Roman"/>
                <a:cs typeface="Times New Roman"/>
                <a:sym typeface="Times New Roman"/>
              </a:rPr>
              <a:t>particularly good example</a:t>
            </a:r>
            <a:endParaRPr/>
          </a:p>
          <a:p>
            <a:pPr indent="0" lvl="0" marL="0" marR="0" rtl="0" algn="l">
              <a:spcBef>
                <a:spcPts val="0"/>
              </a:spcBef>
              <a:spcAft>
                <a:spcPts val="0"/>
              </a:spcAft>
              <a:buNone/>
            </a:pPr>
            <a:r>
              <a:rPr lang="en-US" sz="1500">
                <a:solidFill>
                  <a:srgbClr val="00B0F0"/>
                </a:solidFill>
                <a:latin typeface="Times New Roman"/>
                <a:ea typeface="Times New Roman"/>
                <a:cs typeface="Times New Roman"/>
                <a:sym typeface="Times New Roman"/>
              </a:rPr>
              <a:t>that came from AIMA 1</a:t>
            </a:r>
            <a:r>
              <a:rPr baseline="30000" lang="en-US" sz="1500">
                <a:solidFill>
                  <a:srgbClr val="00B0F0"/>
                </a:solidFill>
                <a:latin typeface="Times New Roman"/>
                <a:ea typeface="Times New Roman"/>
                <a:cs typeface="Times New Roman"/>
                <a:sym typeface="Times New Roman"/>
              </a:rPr>
              <a:t>st</a:t>
            </a:r>
            <a:r>
              <a:rPr lang="en-US" sz="1500">
                <a:solidFill>
                  <a:srgbClr val="00B0F0"/>
                </a:solidFill>
                <a:latin typeface="Times New Roman"/>
                <a:ea typeface="Times New Roman"/>
                <a:cs typeface="Times New Roman"/>
                <a:sym typeface="Times New Roman"/>
              </a:rPr>
              <a:t> ed.</a:t>
            </a:r>
            <a:endParaRPr/>
          </a:p>
          <a:p>
            <a:pPr indent="0" lvl="0" marL="0" marR="0" rtl="0" algn="l">
              <a:spcBef>
                <a:spcPts val="0"/>
              </a:spcBef>
              <a:spcAft>
                <a:spcPts val="0"/>
              </a:spcAft>
              <a:buNone/>
            </a:pPr>
            <a:r>
              <a:rPr lang="en-US" sz="1500">
                <a:solidFill>
                  <a:srgbClr val="00B0F0"/>
                </a:solidFill>
                <a:latin typeface="Times New Roman"/>
                <a:ea typeface="Times New Roman"/>
                <a:cs typeface="Times New Roman"/>
                <a:sym typeface="Times New Roman"/>
              </a:rPr>
              <a:t>AIMA 2</a:t>
            </a:r>
            <a:r>
              <a:rPr baseline="30000" lang="en-US" sz="1500">
                <a:solidFill>
                  <a:srgbClr val="00B0F0"/>
                </a:solidFill>
                <a:latin typeface="Times New Roman"/>
                <a:ea typeface="Times New Roman"/>
                <a:cs typeface="Times New Roman"/>
                <a:sym typeface="Times New Roman"/>
              </a:rPr>
              <a:t>nd</a:t>
            </a:r>
            <a:r>
              <a:rPr lang="en-US" sz="1500">
                <a:solidFill>
                  <a:srgbClr val="00B0F0"/>
                </a:solidFill>
                <a:latin typeface="Times New Roman"/>
                <a:ea typeface="Times New Roman"/>
                <a:cs typeface="Times New Roman"/>
                <a:sym typeface="Times New Roman"/>
              </a:rPr>
              <a:t> ed. Ch 9.5 has </a:t>
            </a:r>
            <a:endParaRPr/>
          </a:p>
          <a:p>
            <a:pPr indent="0" lvl="0" marL="0" marR="0" rtl="0" algn="l">
              <a:spcBef>
                <a:spcPts val="0"/>
              </a:spcBef>
              <a:spcAft>
                <a:spcPts val="0"/>
              </a:spcAft>
              <a:buNone/>
            </a:pPr>
            <a:r>
              <a:rPr lang="en-US" sz="1500">
                <a:solidFill>
                  <a:srgbClr val="00B0F0"/>
                </a:solidFill>
                <a:latin typeface="Times New Roman"/>
                <a:ea typeface="Times New Roman"/>
                <a:cs typeface="Times New Roman"/>
                <a:sym typeface="Times New Roman"/>
              </a:rPr>
              <a:t>much better ones.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967" name="Google Shape;967;p8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8" name="Google Shape;968;p85"/>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100"/>
              <a:t>Inference in First-Order Logic</a:t>
            </a:r>
            <a:endParaRPr/>
          </a:p>
        </p:txBody>
      </p:sp>
      <p:sp>
        <p:nvSpPr>
          <p:cNvPr id="969" name="Google Shape;969;p85"/>
          <p:cNvSpPr txBox="1"/>
          <p:nvPr>
            <p:ph idx="1" type="body"/>
          </p:nvPr>
        </p:nvSpPr>
        <p:spPr>
          <a:xfrm>
            <a:off x="800100" y="1114425"/>
            <a:ext cx="7543799" cy="3571875"/>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800"/>
              <a:buFont typeface="Tahoma"/>
              <a:buChar char="•"/>
            </a:pPr>
            <a:r>
              <a:rPr lang="en-US" sz="1800"/>
              <a:t>Two Canonical Forms for Resolution</a:t>
            </a:r>
            <a:endParaRPr/>
          </a:p>
          <a:p>
            <a:pPr indent="-257175" lvl="0" marL="257175" rtl="0" algn="l">
              <a:spcBef>
                <a:spcPts val="240"/>
              </a:spcBef>
              <a:spcAft>
                <a:spcPts val="0"/>
              </a:spcAft>
              <a:buSzPts val="1200"/>
              <a:buFont typeface="Tahoma"/>
              <a:buNone/>
            </a:pPr>
            <a:r>
              <a:t/>
            </a:r>
            <a:endParaRPr sz="1200"/>
          </a:p>
          <a:p>
            <a:pPr indent="-257175" lvl="0" marL="257175" rtl="0" algn="l">
              <a:spcBef>
                <a:spcPts val="240"/>
              </a:spcBef>
              <a:spcAft>
                <a:spcPts val="0"/>
              </a:spcAft>
              <a:buSzPts val="1200"/>
              <a:buFont typeface="Tahoma"/>
              <a:buNone/>
            </a:pPr>
            <a:r>
              <a:t/>
            </a:r>
            <a:endParaRPr sz="1200"/>
          </a:p>
          <a:p>
            <a:pPr indent="-257175" lvl="0" marL="257175" rtl="0" algn="l">
              <a:spcBef>
                <a:spcPts val="360"/>
              </a:spcBef>
              <a:spcAft>
                <a:spcPts val="0"/>
              </a:spcAft>
              <a:buSzPts val="1400"/>
              <a:buFont typeface="Tahoma"/>
              <a:buNone/>
            </a:pPr>
            <a:r>
              <a:rPr lang="en-US" sz="1400"/>
              <a:t> </a:t>
            </a:r>
            <a:r>
              <a:rPr lang="en-US" sz="1800"/>
              <a:t>Conjunctive Normal Form (CNF)     	      Implicative Normal Form (INF)      </a:t>
            </a:r>
            <a:endParaRPr/>
          </a:p>
        </p:txBody>
      </p:sp>
      <p:pic>
        <p:nvPicPr>
          <p:cNvPr id="970" name="Google Shape;970;p85"/>
          <p:cNvPicPr preferRelativeResize="0"/>
          <p:nvPr/>
        </p:nvPicPr>
        <p:blipFill rotWithShape="1">
          <a:blip r:embed="rId3">
            <a:alphaModFix/>
          </a:blip>
          <a:srcRect b="0" l="0" r="0" t="0"/>
          <a:stretch/>
        </p:blipFill>
        <p:spPr>
          <a:xfrm>
            <a:off x="1885950" y="2495550"/>
            <a:ext cx="1700213" cy="342900"/>
          </a:xfrm>
          <a:prstGeom prst="rect">
            <a:avLst/>
          </a:prstGeom>
          <a:noFill/>
          <a:ln>
            <a:noFill/>
          </a:ln>
        </p:spPr>
      </p:pic>
      <p:pic>
        <p:nvPicPr>
          <p:cNvPr id="971" name="Google Shape;971;p85"/>
          <p:cNvPicPr preferRelativeResize="0"/>
          <p:nvPr/>
        </p:nvPicPr>
        <p:blipFill rotWithShape="1">
          <a:blip r:embed="rId4">
            <a:alphaModFix/>
          </a:blip>
          <a:srcRect b="0" l="0" r="0" t="0"/>
          <a:stretch/>
        </p:blipFill>
        <p:spPr>
          <a:xfrm>
            <a:off x="2043113" y="2838450"/>
            <a:ext cx="1400175" cy="342900"/>
          </a:xfrm>
          <a:prstGeom prst="rect">
            <a:avLst/>
          </a:prstGeom>
          <a:noFill/>
          <a:ln>
            <a:noFill/>
          </a:ln>
        </p:spPr>
      </p:pic>
      <p:pic>
        <p:nvPicPr>
          <p:cNvPr id="972" name="Google Shape;972;p85"/>
          <p:cNvPicPr preferRelativeResize="0"/>
          <p:nvPr/>
        </p:nvPicPr>
        <p:blipFill rotWithShape="1">
          <a:blip r:embed="rId5">
            <a:alphaModFix/>
          </a:blip>
          <a:srcRect b="0" l="0" r="0" t="0"/>
          <a:stretch/>
        </p:blipFill>
        <p:spPr>
          <a:xfrm>
            <a:off x="1885951" y="3238500"/>
            <a:ext cx="1641872" cy="342900"/>
          </a:xfrm>
          <a:prstGeom prst="rect">
            <a:avLst/>
          </a:prstGeom>
          <a:noFill/>
          <a:ln>
            <a:noFill/>
          </a:ln>
        </p:spPr>
      </p:pic>
      <p:pic>
        <p:nvPicPr>
          <p:cNvPr id="973" name="Google Shape;973;p85"/>
          <p:cNvPicPr preferRelativeResize="0"/>
          <p:nvPr/>
        </p:nvPicPr>
        <p:blipFill rotWithShape="1">
          <a:blip r:embed="rId6">
            <a:alphaModFix/>
          </a:blip>
          <a:srcRect b="0" l="0" r="0" t="0"/>
          <a:stretch/>
        </p:blipFill>
        <p:spPr>
          <a:xfrm>
            <a:off x="1933576" y="3638550"/>
            <a:ext cx="1556147" cy="342900"/>
          </a:xfrm>
          <a:prstGeom prst="rect">
            <a:avLst/>
          </a:prstGeom>
          <a:noFill/>
          <a:ln>
            <a:noFill/>
          </a:ln>
        </p:spPr>
      </p:pic>
      <p:pic>
        <p:nvPicPr>
          <p:cNvPr id="974" name="Google Shape;974;p85"/>
          <p:cNvPicPr preferRelativeResize="0"/>
          <p:nvPr/>
        </p:nvPicPr>
        <p:blipFill rotWithShape="1">
          <a:blip r:embed="rId7">
            <a:alphaModFix/>
          </a:blip>
          <a:srcRect b="0" l="0" r="0" t="0"/>
          <a:stretch/>
        </p:blipFill>
        <p:spPr>
          <a:xfrm>
            <a:off x="5257800" y="2495550"/>
            <a:ext cx="1627585" cy="342900"/>
          </a:xfrm>
          <a:prstGeom prst="rect">
            <a:avLst/>
          </a:prstGeom>
          <a:noFill/>
          <a:ln>
            <a:noFill/>
          </a:ln>
        </p:spPr>
      </p:pic>
      <p:pic>
        <p:nvPicPr>
          <p:cNvPr id="975" name="Google Shape;975;p85"/>
          <p:cNvPicPr preferRelativeResize="0"/>
          <p:nvPr/>
        </p:nvPicPr>
        <p:blipFill rotWithShape="1">
          <a:blip r:embed="rId8">
            <a:alphaModFix/>
          </a:blip>
          <a:srcRect b="0" l="0" r="0" t="0"/>
          <a:stretch/>
        </p:blipFill>
        <p:spPr>
          <a:xfrm>
            <a:off x="5314951" y="2838450"/>
            <a:ext cx="2327672" cy="342900"/>
          </a:xfrm>
          <a:prstGeom prst="rect">
            <a:avLst/>
          </a:prstGeom>
          <a:noFill/>
          <a:ln>
            <a:noFill/>
          </a:ln>
        </p:spPr>
      </p:pic>
      <p:pic>
        <p:nvPicPr>
          <p:cNvPr id="976" name="Google Shape;976;p85"/>
          <p:cNvPicPr preferRelativeResize="0"/>
          <p:nvPr/>
        </p:nvPicPr>
        <p:blipFill rotWithShape="1">
          <a:blip r:embed="rId9">
            <a:alphaModFix/>
          </a:blip>
          <a:srcRect b="0" l="0" r="0" t="0"/>
          <a:stretch/>
        </p:blipFill>
        <p:spPr>
          <a:xfrm>
            <a:off x="5314951" y="3238500"/>
            <a:ext cx="1556147" cy="342900"/>
          </a:xfrm>
          <a:prstGeom prst="rect">
            <a:avLst/>
          </a:prstGeom>
          <a:noFill/>
          <a:ln>
            <a:noFill/>
          </a:ln>
        </p:spPr>
      </p:pic>
      <p:pic>
        <p:nvPicPr>
          <p:cNvPr id="977" name="Google Shape;977;p85"/>
          <p:cNvPicPr preferRelativeResize="0"/>
          <p:nvPr/>
        </p:nvPicPr>
        <p:blipFill rotWithShape="1">
          <a:blip r:embed="rId10">
            <a:alphaModFix/>
          </a:blip>
          <a:srcRect b="0" l="0" r="0" t="0"/>
          <a:stretch/>
        </p:blipFill>
        <p:spPr>
          <a:xfrm>
            <a:off x="5314950" y="3638550"/>
            <a:ext cx="1500188" cy="342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984" name="Google Shape;984;p8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5" name="Google Shape;985;p86"/>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of Refutation Proof</a:t>
            </a:r>
            <a:br>
              <a:rPr lang="en-US"/>
            </a:br>
            <a:r>
              <a:rPr lang="en-US"/>
              <a:t>(in conjunctive normal form)</a:t>
            </a:r>
            <a:endParaRPr/>
          </a:p>
        </p:txBody>
      </p:sp>
      <p:sp>
        <p:nvSpPr>
          <p:cNvPr id="986" name="Google Shape;986;p86"/>
          <p:cNvSpPr txBox="1"/>
          <p:nvPr>
            <p:ph idx="1" type="body"/>
          </p:nvPr>
        </p:nvSpPr>
        <p:spPr>
          <a:xfrm>
            <a:off x="1200150" y="1885950"/>
            <a:ext cx="3028950" cy="3086100"/>
          </a:xfrm>
          <a:prstGeom prst="rect">
            <a:avLst/>
          </a:prstGeom>
          <a:noFill/>
          <a:ln>
            <a:noFill/>
          </a:ln>
        </p:spPr>
        <p:txBody>
          <a:bodyPr anchorCtr="0" anchor="t" bIns="45700" lIns="91425" spcFirstLastPara="1" rIns="91425" wrap="square" tIns="45700">
            <a:noAutofit/>
          </a:bodyPr>
          <a:lstStyle/>
          <a:p>
            <a:pPr indent="-400050" lvl="0" marL="400050" rtl="0" algn="l">
              <a:spcBef>
                <a:spcPts val="0"/>
              </a:spcBef>
              <a:spcAft>
                <a:spcPts val="0"/>
              </a:spcAft>
              <a:buSzPts val="1500"/>
              <a:buFont typeface="Tahoma"/>
              <a:buAutoNum type="arabicParenBoth"/>
            </a:pPr>
            <a:r>
              <a:rPr lang="en-US" sz="1500"/>
              <a:t>Cats like fish</a:t>
            </a:r>
            <a:endParaRPr/>
          </a:p>
          <a:p>
            <a:pPr indent="-400050" lvl="0" marL="400050" rtl="0" algn="l">
              <a:spcBef>
                <a:spcPts val="300"/>
              </a:spcBef>
              <a:spcAft>
                <a:spcPts val="0"/>
              </a:spcAft>
              <a:buSzPts val="1500"/>
              <a:buFont typeface="Tahoma"/>
              <a:buAutoNum type="arabicParenBoth"/>
            </a:pPr>
            <a:r>
              <a:rPr lang="en-US" sz="1500"/>
              <a:t>Cats eat everything they like</a:t>
            </a:r>
            <a:endParaRPr/>
          </a:p>
          <a:p>
            <a:pPr indent="-400050" lvl="0" marL="400050" rtl="0" algn="l">
              <a:spcBef>
                <a:spcPts val="300"/>
              </a:spcBef>
              <a:spcAft>
                <a:spcPts val="0"/>
              </a:spcAft>
              <a:buSzPts val="1500"/>
              <a:buFont typeface="Tahoma"/>
              <a:buAutoNum type="arabicParenBoth"/>
            </a:pPr>
            <a:r>
              <a:rPr lang="en-US" sz="1500"/>
              <a:t>Josephine is a cat.</a:t>
            </a:r>
            <a:endParaRPr/>
          </a:p>
          <a:p>
            <a:pPr indent="-400050" lvl="0" marL="400050" rtl="0" algn="l">
              <a:spcBef>
                <a:spcPts val="300"/>
              </a:spcBef>
              <a:spcAft>
                <a:spcPts val="0"/>
              </a:spcAft>
              <a:buSzPts val="1500"/>
              <a:buFont typeface="Tahoma"/>
              <a:buAutoNum type="arabicParenBoth"/>
            </a:pPr>
            <a:r>
              <a:rPr lang="en-US" sz="1500"/>
              <a:t>Prove:  Josephine eats fish.</a:t>
            </a:r>
            <a:endParaRPr/>
          </a:p>
        </p:txBody>
      </p:sp>
      <p:sp>
        <p:nvSpPr>
          <p:cNvPr id="987" name="Google Shape;987;p86"/>
          <p:cNvSpPr txBox="1"/>
          <p:nvPr>
            <p:ph idx="2" type="body"/>
          </p:nvPr>
        </p:nvSpPr>
        <p:spPr>
          <a:xfrm>
            <a:off x="4343400" y="1885950"/>
            <a:ext cx="3657600" cy="3086100"/>
          </a:xfrm>
          <a:prstGeom prst="rect">
            <a:avLst/>
          </a:prstGeom>
          <a:noFill/>
          <a:ln>
            <a:noFill/>
          </a:ln>
        </p:spPr>
        <p:txBody>
          <a:bodyPr anchorCtr="0" anchor="t" bIns="45700" lIns="91425" spcFirstLastPara="1" rIns="91425" wrap="square" tIns="45700">
            <a:noAutofit/>
          </a:bodyPr>
          <a:lstStyle/>
          <a:p>
            <a:pPr indent="-214313" lvl="0" marL="214313" rtl="0" algn="l">
              <a:spcBef>
                <a:spcPts val="0"/>
              </a:spcBef>
              <a:spcAft>
                <a:spcPts val="0"/>
              </a:spcAft>
              <a:buSzPts val="1500"/>
              <a:buFont typeface="Tahoma"/>
              <a:buNone/>
            </a:pPr>
            <a:r>
              <a:rPr lang="en-US" sz="1500"/>
              <a:t>¬cat (x) ∨ likes (x,fish)</a:t>
            </a:r>
            <a:endParaRPr/>
          </a:p>
          <a:p>
            <a:pPr indent="-214313" lvl="0" marL="214313" rtl="0" algn="l">
              <a:spcBef>
                <a:spcPts val="300"/>
              </a:spcBef>
              <a:spcAft>
                <a:spcPts val="0"/>
              </a:spcAft>
              <a:buSzPts val="1500"/>
              <a:buFont typeface="Tahoma"/>
              <a:buNone/>
            </a:pPr>
            <a:r>
              <a:rPr lang="en-US" sz="1500"/>
              <a:t>¬cat (y) ∨ ¬likes (y,z) ∨ eats (y,z)</a:t>
            </a:r>
            <a:endParaRPr/>
          </a:p>
          <a:p>
            <a:pPr indent="-214313" lvl="0" marL="214313" rtl="0" algn="l">
              <a:spcBef>
                <a:spcPts val="300"/>
              </a:spcBef>
              <a:spcAft>
                <a:spcPts val="0"/>
              </a:spcAft>
              <a:buSzPts val="1500"/>
              <a:buFont typeface="Tahoma"/>
              <a:buNone/>
            </a:pPr>
            <a:r>
              <a:rPr lang="en-US" sz="1500"/>
              <a:t>cat (jo) </a:t>
            </a:r>
            <a:endParaRPr/>
          </a:p>
          <a:p>
            <a:pPr indent="-214313" lvl="0" marL="214313" rtl="0" algn="l">
              <a:spcBef>
                <a:spcPts val="300"/>
              </a:spcBef>
              <a:spcAft>
                <a:spcPts val="0"/>
              </a:spcAft>
              <a:buSzPts val="1500"/>
              <a:buFont typeface="Tahoma"/>
              <a:buNone/>
            </a:pPr>
            <a:r>
              <a:rPr lang="en-US" sz="1500"/>
              <a:t>eats (jo,fish)</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7"/>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994" name="Google Shape;994;p87"/>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5" name="Google Shape;995;p87"/>
          <p:cNvSpPr txBox="1"/>
          <p:nvPr>
            <p:ph type="title"/>
          </p:nvPr>
        </p:nvSpPr>
        <p:spPr>
          <a:xfrm>
            <a:off x="1600200" y="171450"/>
            <a:ext cx="5829300" cy="4000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Refutation</a:t>
            </a:r>
            <a:endParaRPr/>
          </a:p>
        </p:txBody>
      </p:sp>
      <p:sp>
        <p:nvSpPr>
          <p:cNvPr id="996" name="Google Shape;996;p87"/>
          <p:cNvSpPr txBox="1"/>
          <p:nvPr>
            <p:ph idx="1" type="body"/>
          </p:nvPr>
        </p:nvSpPr>
        <p:spPr>
          <a:xfrm>
            <a:off x="1658540" y="897732"/>
            <a:ext cx="6190059" cy="4245769"/>
          </a:xfrm>
          <a:prstGeom prst="rect">
            <a:avLst/>
          </a:prstGeom>
          <a:solidFill>
            <a:schemeClr val="lt1"/>
          </a:solidFill>
          <a:ln>
            <a:noFill/>
          </a:ln>
        </p:spPr>
        <p:txBody>
          <a:bodyPr anchorCtr="0" anchor="t" bIns="45700" lIns="91425" spcFirstLastPara="1" rIns="91425" wrap="square" tIns="45700">
            <a:noAutofit/>
          </a:bodyPr>
          <a:lstStyle/>
          <a:p>
            <a:pPr indent="-257175" lvl="0" marL="257175" rtl="0" algn="l">
              <a:lnSpc>
                <a:spcPct val="80000"/>
              </a:lnSpc>
              <a:spcBef>
                <a:spcPts val="0"/>
              </a:spcBef>
              <a:spcAft>
                <a:spcPts val="0"/>
              </a:spcAft>
              <a:buSzPts val="1500"/>
              <a:buFont typeface="Tahoma"/>
              <a:buNone/>
            </a:pPr>
            <a:r>
              <a:rPr lang="en-US"/>
              <a:t>Negation of goal wff:  ¬ eats(jo, fish)</a:t>
            </a:r>
            <a:endParaRPr/>
          </a:p>
          <a:p>
            <a:pPr indent="-257175" lvl="0" marL="257175" rtl="0" algn="l">
              <a:lnSpc>
                <a:spcPct val="80000"/>
              </a:lnSpc>
              <a:spcBef>
                <a:spcPts val="135"/>
              </a:spcBef>
              <a:spcAft>
                <a:spcPts val="0"/>
              </a:spcAft>
              <a:buSzPts val="675"/>
              <a:buFont typeface="Tahoma"/>
              <a:buNone/>
            </a:pPr>
            <a:r>
              <a:t/>
            </a:r>
            <a:endParaRPr sz="675"/>
          </a:p>
          <a:p>
            <a:pPr indent="-257175" lvl="0" marL="257175" rtl="0" algn="l">
              <a:lnSpc>
                <a:spcPct val="80000"/>
              </a:lnSpc>
              <a:spcBef>
                <a:spcPts val="300"/>
              </a:spcBef>
              <a:spcAft>
                <a:spcPts val="0"/>
              </a:spcAft>
              <a:buSzPts val="1500"/>
              <a:buFont typeface="Tahoma"/>
              <a:buNone/>
            </a:pPr>
            <a:r>
              <a:rPr lang="en-US"/>
              <a:t>           </a:t>
            </a:r>
            <a:r>
              <a:rPr lang="en-US">
                <a:solidFill>
                  <a:srgbClr val="FF0000"/>
                </a:solidFill>
              </a:rPr>
              <a:t>¬ eats(jo, fish)              </a:t>
            </a:r>
            <a:r>
              <a:rPr lang="en-US"/>
              <a:t>¬ cat(y) ∨ ¬likes(y, z) ∨ </a:t>
            </a:r>
            <a:r>
              <a:rPr lang="en-US">
                <a:solidFill>
                  <a:srgbClr val="FF0000"/>
                </a:solidFill>
              </a:rPr>
              <a:t>eats(y, z) </a:t>
            </a:r>
            <a:endParaRPr/>
          </a:p>
          <a:p>
            <a:pPr indent="-257175" lvl="0" marL="257175" rtl="0" algn="l">
              <a:lnSpc>
                <a:spcPct val="80000"/>
              </a:lnSpc>
              <a:spcBef>
                <a:spcPts val="300"/>
              </a:spcBef>
              <a:spcAft>
                <a:spcPts val="0"/>
              </a:spcAft>
              <a:buSzPts val="1500"/>
              <a:buFont typeface="Tahoma"/>
              <a:buNone/>
            </a:pPr>
            <a:r>
              <a:rPr lang="en-US"/>
              <a:t>                   </a:t>
            </a:r>
            <a:endParaRPr/>
          </a:p>
          <a:p>
            <a:pPr indent="-257175" lvl="0" marL="257175" rtl="0" algn="l">
              <a:lnSpc>
                <a:spcPct val="80000"/>
              </a:lnSpc>
              <a:spcBef>
                <a:spcPts val="300"/>
              </a:spcBef>
              <a:spcAft>
                <a:spcPts val="0"/>
              </a:spcAft>
              <a:buSzPts val="1500"/>
              <a:buFont typeface="Tahoma"/>
              <a:buNone/>
            </a:pPr>
            <a:r>
              <a:rPr lang="en-US"/>
              <a:t>                                                                       </a:t>
            </a:r>
            <a:r>
              <a:rPr lang="en-US" sz="1200"/>
              <a:t>θ = {y/jo, z/fish}</a:t>
            </a:r>
            <a:endParaRPr/>
          </a:p>
          <a:p>
            <a:pPr indent="-257175" lvl="0" marL="257175" rtl="0" algn="l">
              <a:lnSpc>
                <a:spcPct val="80000"/>
              </a:lnSpc>
              <a:spcBef>
                <a:spcPts val="240"/>
              </a:spcBef>
              <a:spcAft>
                <a:spcPts val="0"/>
              </a:spcAft>
              <a:buSzPts val="1200"/>
              <a:buFont typeface="Tahoma"/>
              <a:buNone/>
            </a:pPr>
            <a:r>
              <a:t/>
            </a:r>
            <a:endParaRPr sz="1200"/>
          </a:p>
          <a:p>
            <a:pPr indent="-257175" lvl="0" marL="257175" rtl="0" algn="l">
              <a:lnSpc>
                <a:spcPct val="80000"/>
              </a:lnSpc>
              <a:spcBef>
                <a:spcPts val="300"/>
              </a:spcBef>
              <a:spcAft>
                <a:spcPts val="0"/>
              </a:spcAft>
              <a:buSzPts val="1500"/>
              <a:buFont typeface="Tahoma"/>
              <a:buNone/>
            </a:pPr>
            <a:r>
              <a:rPr lang="en-US"/>
              <a:t>                        </a:t>
            </a:r>
            <a:r>
              <a:rPr lang="en-US">
                <a:solidFill>
                  <a:srgbClr val="FF0000"/>
                </a:solidFill>
              </a:rPr>
              <a:t>¬ cat(jo) </a:t>
            </a:r>
            <a:r>
              <a:rPr lang="en-US"/>
              <a:t>∨ ¬likes(jo, fish)              </a:t>
            </a:r>
            <a:r>
              <a:rPr lang="en-US">
                <a:solidFill>
                  <a:srgbClr val="FF0000"/>
                </a:solidFill>
              </a:rPr>
              <a:t>cat(jo) </a:t>
            </a:r>
            <a:endParaRPr/>
          </a:p>
          <a:p>
            <a:pPr indent="-257175" lvl="0" marL="257175" rtl="0" algn="l">
              <a:lnSpc>
                <a:spcPct val="80000"/>
              </a:lnSpc>
              <a:spcBef>
                <a:spcPts val="300"/>
              </a:spcBef>
              <a:spcAft>
                <a:spcPts val="0"/>
              </a:spcAft>
              <a:buSzPts val="1500"/>
              <a:buFont typeface="Tahoma"/>
              <a:buNone/>
            </a:pPr>
            <a:r>
              <a:t/>
            </a:r>
            <a:endParaRPr/>
          </a:p>
          <a:p>
            <a:pPr indent="-257175" lvl="0" marL="257175" rtl="0" algn="l">
              <a:lnSpc>
                <a:spcPct val="80000"/>
              </a:lnSpc>
              <a:spcBef>
                <a:spcPts val="300"/>
              </a:spcBef>
              <a:spcAft>
                <a:spcPts val="0"/>
              </a:spcAft>
              <a:buSzPts val="1500"/>
              <a:buFont typeface="Tahoma"/>
              <a:buNone/>
            </a:pPr>
            <a:r>
              <a:rPr lang="en-US"/>
              <a:t>                                                                                </a:t>
            </a:r>
            <a:r>
              <a:rPr lang="en-US" sz="1200"/>
              <a:t>θ = ∅</a:t>
            </a:r>
            <a:endParaRPr/>
          </a:p>
          <a:p>
            <a:pPr indent="-257175" lvl="0" marL="257175" rtl="0" algn="l">
              <a:lnSpc>
                <a:spcPct val="80000"/>
              </a:lnSpc>
              <a:spcBef>
                <a:spcPts val="240"/>
              </a:spcBef>
              <a:spcAft>
                <a:spcPts val="0"/>
              </a:spcAft>
              <a:buSzPts val="1200"/>
              <a:buFont typeface="Tahoma"/>
              <a:buNone/>
            </a:pPr>
            <a:r>
              <a:t/>
            </a:r>
            <a:endParaRPr sz="1200"/>
          </a:p>
          <a:p>
            <a:pPr indent="-257175" lvl="0" marL="257175" rtl="0" algn="l">
              <a:lnSpc>
                <a:spcPct val="80000"/>
              </a:lnSpc>
              <a:spcBef>
                <a:spcPts val="300"/>
              </a:spcBef>
              <a:spcAft>
                <a:spcPts val="0"/>
              </a:spcAft>
              <a:buSzPts val="1500"/>
              <a:buFont typeface="Tahoma"/>
              <a:buNone/>
            </a:pPr>
            <a:r>
              <a:rPr lang="en-US"/>
              <a:t>         ¬ cat(x) ∨ </a:t>
            </a:r>
            <a:r>
              <a:rPr lang="en-US">
                <a:solidFill>
                  <a:srgbClr val="FF0000"/>
                </a:solidFill>
              </a:rPr>
              <a:t>likes(x, fish)                   ¬ likes(jo, fish) </a:t>
            </a:r>
            <a:endParaRPr/>
          </a:p>
          <a:p>
            <a:pPr indent="-257175" lvl="0" marL="257175" rtl="0" algn="l">
              <a:lnSpc>
                <a:spcPct val="80000"/>
              </a:lnSpc>
              <a:spcBef>
                <a:spcPts val="300"/>
              </a:spcBef>
              <a:spcAft>
                <a:spcPts val="0"/>
              </a:spcAft>
              <a:buSzPts val="1500"/>
              <a:buFont typeface="Tahoma"/>
              <a:buNone/>
            </a:pPr>
            <a:r>
              <a:t/>
            </a:r>
            <a:endParaRPr/>
          </a:p>
          <a:p>
            <a:pPr indent="-257175" lvl="0" marL="257175" rtl="0" algn="l">
              <a:lnSpc>
                <a:spcPct val="80000"/>
              </a:lnSpc>
              <a:spcBef>
                <a:spcPts val="300"/>
              </a:spcBef>
              <a:spcAft>
                <a:spcPts val="0"/>
              </a:spcAft>
              <a:buSzPts val="1500"/>
              <a:buFont typeface="Tahoma"/>
              <a:buNone/>
            </a:pPr>
            <a:r>
              <a:rPr lang="en-US"/>
              <a:t>        </a:t>
            </a:r>
            <a:r>
              <a:rPr lang="en-US" sz="1200"/>
              <a:t>θ = {x/jo}</a:t>
            </a:r>
            <a:endParaRPr/>
          </a:p>
          <a:p>
            <a:pPr indent="-257175" lvl="0" marL="257175" rtl="0" algn="l">
              <a:lnSpc>
                <a:spcPct val="80000"/>
              </a:lnSpc>
              <a:spcBef>
                <a:spcPts val="300"/>
              </a:spcBef>
              <a:spcAft>
                <a:spcPts val="0"/>
              </a:spcAft>
              <a:buSzPts val="1500"/>
              <a:buFont typeface="Tahoma"/>
              <a:buNone/>
            </a:pPr>
            <a:r>
              <a:rPr lang="en-US"/>
              <a:t>                                         </a:t>
            </a:r>
            <a:endParaRPr/>
          </a:p>
          <a:p>
            <a:pPr indent="-257175" lvl="0" marL="257175" rtl="0" algn="l">
              <a:lnSpc>
                <a:spcPct val="80000"/>
              </a:lnSpc>
              <a:spcBef>
                <a:spcPts val="300"/>
              </a:spcBef>
              <a:spcAft>
                <a:spcPts val="0"/>
              </a:spcAft>
              <a:buSzPts val="1500"/>
              <a:buFont typeface="Tahoma"/>
              <a:buNone/>
            </a:pPr>
            <a:r>
              <a:rPr lang="en-US"/>
              <a:t>			¬ cat(jo)                        cat(jo)</a:t>
            </a:r>
            <a:endParaRPr/>
          </a:p>
          <a:p>
            <a:pPr indent="-257175" lvl="0" marL="257175" rtl="0" algn="l">
              <a:lnSpc>
                <a:spcPct val="80000"/>
              </a:lnSpc>
              <a:spcBef>
                <a:spcPts val="300"/>
              </a:spcBef>
              <a:spcAft>
                <a:spcPts val="0"/>
              </a:spcAft>
              <a:buSzPts val="1500"/>
              <a:buFont typeface="Tahoma"/>
              <a:buNone/>
            </a:pPr>
            <a:r>
              <a:rPr lang="en-US"/>
              <a:t>                   </a:t>
            </a:r>
            <a:endParaRPr/>
          </a:p>
          <a:p>
            <a:pPr indent="-257175" lvl="0" marL="257175" rtl="0" algn="l">
              <a:lnSpc>
                <a:spcPct val="80000"/>
              </a:lnSpc>
              <a:spcBef>
                <a:spcPts val="300"/>
              </a:spcBef>
              <a:spcAft>
                <a:spcPts val="0"/>
              </a:spcAft>
              <a:buSzPts val="1500"/>
              <a:buFont typeface="Tahoma"/>
              <a:buNone/>
            </a:pPr>
            <a:r>
              <a:rPr lang="en-US"/>
              <a:t>                                                                                 </a:t>
            </a:r>
            <a:endParaRPr/>
          </a:p>
          <a:p>
            <a:pPr indent="-257175" lvl="0" marL="257175" rtl="0" algn="l">
              <a:lnSpc>
                <a:spcPct val="80000"/>
              </a:lnSpc>
              <a:spcBef>
                <a:spcPts val="300"/>
              </a:spcBef>
              <a:spcAft>
                <a:spcPts val="0"/>
              </a:spcAft>
              <a:buSzPts val="1500"/>
              <a:buFont typeface="Tahoma"/>
              <a:buNone/>
            </a:pPr>
            <a:r>
              <a:rPr lang="en-US"/>
              <a:t>                                               ⊥ (contradiction)</a:t>
            </a:r>
            <a:endParaRPr/>
          </a:p>
        </p:txBody>
      </p:sp>
      <p:cxnSp>
        <p:nvCxnSpPr>
          <p:cNvPr id="997" name="Google Shape;997;p87"/>
          <p:cNvCxnSpPr/>
          <p:nvPr/>
        </p:nvCxnSpPr>
        <p:spPr>
          <a:xfrm flipH="1">
            <a:off x="3886200" y="1543050"/>
            <a:ext cx="2057400" cy="571500"/>
          </a:xfrm>
          <a:prstGeom prst="straightConnector1">
            <a:avLst/>
          </a:prstGeom>
          <a:noFill/>
          <a:ln cap="flat" cmpd="sng" w="9525">
            <a:solidFill>
              <a:schemeClr val="dk1"/>
            </a:solidFill>
            <a:prstDash val="solid"/>
            <a:round/>
            <a:headEnd len="med" w="med" type="none"/>
            <a:tailEnd len="med" w="med" type="none"/>
          </a:ln>
        </p:spPr>
      </p:cxnSp>
      <p:cxnSp>
        <p:nvCxnSpPr>
          <p:cNvPr id="998" name="Google Shape;998;p87"/>
          <p:cNvCxnSpPr/>
          <p:nvPr/>
        </p:nvCxnSpPr>
        <p:spPr>
          <a:xfrm rot="10800000">
            <a:off x="2914650" y="1597819"/>
            <a:ext cx="971550" cy="516731"/>
          </a:xfrm>
          <a:prstGeom prst="straightConnector1">
            <a:avLst/>
          </a:prstGeom>
          <a:noFill/>
          <a:ln cap="flat" cmpd="sng" w="9525">
            <a:solidFill>
              <a:schemeClr val="dk1"/>
            </a:solidFill>
            <a:prstDash val="solid"/>
            <a:round/>
            <a:headEnd len="med" w="med" type="none"/>
            <a:tailEnd len="med" w="med" type="none"/>
          </a:ln>
        </p:spPr>
      </p:cxnSp>
      <p:cxnSp>
        <p:nvCxnSpPr>
          <p:cNvPr id="999" name="Google Shape;999;p87"/>
          <p:cNvCxnSpPr/>
          <p:nvPr/>
        </p:nvCxnSpPr>
        <p:spPr>
          <a:xfrm flipH="1" rot="10800000">
            <a:off x="6000750" y="2457450"/>
            <a:ext cx="400050" cy="571500"/>
          </a:xfrm>
          <a:prstGeom prst="straightConnector1">
            <a:avLst/>
          </a:prstGeom>
          <a:noFill/>
          <a:ln cap="flat" cmpd="sng" w="9525">
            <a:solidFill>
              <a:schemeClr val="dk1"/>
            </a:solidFill>
            <a:prstDash val="solid"/>
            <a:round/>
            <a:headEnd len="med" w="med" type="none"/>
            <a:tailEnd len="med" w="med" type="none"/>
          </a:ln>
        </p:spPr>
      </p:cxnSp>
      <p:cxnSp>
        <p:nvCxnSpPr>
          <p:cNvPr id="1000" name="Google Shape;1000;p87"/>
          <p:cNvCxnSpPr/>
          <p:nvPr/>
        </p:nvCxnSpPr>
        <p:spPr>
          <a:xfrm rot="10800000">
            <a:off x="4171950" y="2514600"/>
            <a:ext cx="1828800" cy="514350"/>
          </a:xfrm>
          <a:prstGeom prst="straightConnector1">
            <a:avLst/>
          </a:prstGeom>
          <a:noFill/>
          <a:ln cap="flat" cmpd="sng" w="9525">
            <a:solidFill>
              <a:schemeClr val="dk1"/>
            </a:solidFill>
            <a:prstDash val="solid"/>
            <a:round/>
            <a:headEnd len="med" w="med" type="none"/>
            <a:tailEnd len="med" w="med" type="none"/>
          </a:ln>
        </p:spPr>
      </p:cxnSp>
      <p:cxnSp>
        <p:nvCxnSpPr>
          <p:cNvPr id="1001" name="Google Shape;1001;p87"/>
          <p:cNvCxnSpPr/>
          <p:nvPr/>
        </p:nvCxnSpPr>
        <p:spPr>
          <a:xfrm flipH="1">
            <a:off x="3600450" y="3374231"/>
            <a:ext cx="2400300" cy="571500"/>
          </a:xfrm>
          <a:prstGeom prst="straightConnector1">
            <a:avLst/>
          </a:prstGeom>
          <a:noFill/>
          <a:ln cap="flat" cmpd="sng" w="9525">
            <a:solidFill>
              <a:schemeClr val="dk1"/>
            </a:solidFill>
            <a:prstDash val="solid"/>
            <a:round/>
            <a:headEnd len="med" w="med" type="none"/>
            <a:tailEnd len="med" w="med" type="none"/>
          </a:ln>
        </p:spPr>
      </p:cxnSp>
      <p:cxnSp>
        <p:nvCxnSpPr>
          <p:cNvPr id="1002" name="Google Shape;1002;p87"/>
          <p:cNvCxnSpPr/>
          <p:nvPr/>
        </p:nvCxnSpPr>
        <p:spPr>
          <a:xfrm rot="10800000">
            <a:off x="2914650" y="3371851"/>
            <a:ext cx="685800" cy="573881"/>
          </a:xfrm>
          <a:prstGeom prst="straightConnector1">
            <a:avLst/>
          </a:prstGeom>
          <a:noFill/>
          <a:ln cap="flat" cmpd="sng" w="9525">
            <a:solidFill>
              <a:schemeClr val="dk1"/>
            </a:solidFill>
            <a:prstDash val="solid"/>
            <a:round/>
            <a:headEnd len="med" w="med" type="none"/>
            <a:tailEnd len="med" w="med" type="none"/>
          </a:ln>
        </p:spPr>
      </p:cxnSp>
      <p:cxnSp>
        <p:nvCxnSpPr>
          <p:cNvPr id="1003" name="Google Shape;1003;p87"/>
          <p:cNvCxnSpPr/>
          <p:nvPr/>
        </p:nvCxnSpPr>
        <p:spPr>
          <a:xfrm flipH="1">
            <a:off x="5257800" y="4171950"/>
            <a:ext cx="400050" cy="454819"/>
          </a:xfrm>
          <a:prstGeom prst="straightConnector1">
            <a:avLst/>
          </a:prstGeom>
          <a:noFill/>
          <a:ln cap="flat" cmpd="sng" w="9525">
            <a:solidFill>
              <a:schemeClr val="dk1"/>
            </a:solidFill>
            <a:prstDash val="solid"/>
            <a:round/>
            <a:headEnd len="med" w="med" type="none"/>
            <a:tailEnd len="med" w="med" type="none"/>
          </a:ln>
        </p:spPr>
      </p:cxnSp>
      <p:cxnSp>
        <p:nvCxnSpPr>
          <p:cNvPr id="1004" name="Google Shape;1004;p87"/>
          <p:cNvCxnSpPr/>
          <p:nvPr/>
        </p:nvCxnSpPr>
        <p:spPr>
          <a:xfrm rot="10800000">
            <a:off x="3829050" y="4171950"/>
            <a:ext cx="1428750" cy="4572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88"/>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10" name="Google Shape;1010;p88"/>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1" name="Google Shape;1011;p88"/>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Forward Chaining (Growing the tree from top down)</a:t>
            </a:r>
            <a:endParaRPr/>
          </a:p>
        </p:txBody>
      </p:sp>
      <p:sp>
        <p:nvSpPr>
          <p:cNvPr id="1012" name="Google Shape;1012;p88"/>
          <p:cNvSpPr txBox="1"/>
          <p:nvPr/>
        </p:nvSpPr>
        <p:spPr>
          <a:xfrm>
            <a:off x="1759744" y="1626394"/>
            <a:ext cx="6110775" cy="25391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a:t>
            </a:r>
            <a:r>
              <a:rPr lang="en-US" sz="1800">
                <a:solidFill>
                  <a:srgbClr val="FF0000"/>
                </a:solidFill>
                <a:latin typeface="Times New Roman"/>
                <a:ea typeface="Times New Roman"/>
                <a:cs typeface="Times New Roman"/>
                <a:sym typeface="Times New Roman"/>
              </a:rPr>
              <a:t>cat (jo)            ¬cat (X) </a:t>
            </a:r>
            <a:r>
              <a:rPr lang="en-US" sz="1800">
                <a:solidFill>
                  <a:schemeClr val="dk1"/>
                </a:solidFill>
                <a:latin typeface="Times New Roman"/>
                <a:ea typeface="Times New Roman"/>
                <a:cs typeface="Times New Roman"/>
                <a:sym typeface="Times New Roman"/>
              </a:rPr>
              <a:t>∨ likes (X,fish)</a:t>
            </a:r>
            <a:endParaRPr/>
          </a:p>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                   \          /</a:t>
            </a:r>
            <a:endParaRPr/>
          </a:p>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           </a:t>
            </a:r>
            <a:r>
              <a:rPr lang="en-US" sz="1800">
                <a:solidFill>
                  <a:srgbClr val="FF0000"/>
                </a:solidFill>
                <a:latin typeface="Times New Roman"/>
                <a:ea typeface="Times New Roman"/>
                <a:cs typeface="Times New Roman"/>
                <a:sym typeface="Times New Roman"/>
              </a:rPr>
              <a:t>likes (jo,fish)</a:t>
            </a:r>
            <a:r>
              <a:rPr lang="en-US" sz="1800">
                <a:solidFill>
                  <a:schemeClr val="dk1"/>
                </a:solidFill>
                <a:latin typeface="Times New Roman"/>
                <a:ea typeface="Times New Roman"/>
                <a:cs typeface="Times New Roman"/>
                <a:sym typeface="Times New Roman"/>
              </a:rPr>
              <a:t>          ¬cat (Y) ∨ </a:t>
            </a:r>
            <a:r>
              <a:rPr lang="en-US" sz="1800">
                <a:solidFill>
                  <a:srgbClr val="FF0000"/>
                </a:solidFill>
                <a:latin typeface="Times New Roman"/>
                <a:ea typeface="Times New Roman"/>
                <a:cs typeface="Times New Roman"/>
                <a:sym typeface="Times New Roman"/>
              </a:rPr>
              <a:t>¬likes (Y,Z) </a:t>
            </a:r>
            <a:r>
              <a:rPr lang="en-US" sz="1800">
                <a:solidFill>
                  <a:schemeClr val="dk1"/>
                </a:solidFill>
                <a:latin typeface="Times New Roman"/>
                <a:ea typeface="Times New Roman"/>
                <a:cs typeface="Times New Roman"/>
                <a:sym typeface="Times New Roman"/>
              </a:rPr>
              <a:t>∨ eats (Y,Z)</a:t>
            </a:r>
            <a:endParaRPr sz="2100">
              <a:solidFill>
                <a:schemeClr val="dk2"/>
              </a:solidFill>
              <a:latin typeface="Times New Roman"/>
              <a:ea typeface="Times New Roman"/>
              <a:cs typeface="Times New Roman"/>
              <a:sym typeface="Times New Roman"/>
            </a:endParaRPr>
          </a:p>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	              \              /     </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a:t>
            </a:r>
            <a:r>
              <a:rPr lang="en-US" sz="1800">
                <a:solidFill>
                  <a:srgbClr val="FF0000"/>
                </a:solidFill>
                <a:latin typeface="Times New Roman"/>
                <a:ea typeface="Times New Roman"/>
                <a:cs typeface="Times New Roman"/>
                <a:sym typeface="Times New Roman"/>
              </a:rPr>
              <a:t>¬cat (jo) </a:t>
            </a:r>
            <a:r>
              <a:rPr lang="en-US" sz="1800">
                <a:solidFill>
                  <a:schemeClr val="dk1"/>
                </a:solidFill>
                <a:latin typeface="Times New Roman"/>
                <a:ea typeface="Times New Roman"/>
                <a:cs typeface="Times New Roman"/>
                <a:sym typeface="Times New Roman"/>
              </a:rPr>
              <a:t>∨ eats (jo,fish)        </a:t>
            </a:r>
            <a:r>
              <a:rPr lang="en-US" sz="1800">
                <a:solidFill>
                  <a:srgbClr val="FF0000"/>
                </a:solidFill>
                <a:latin typeface="Times New Roman"/>
                <a:ea typeface="Times New Roman"/>
                <a:cs typeface="Times New Roman"/>
                <a:sym typeface="Times New Roman"/>
              </a:rPr>
              <a:t>cat (jo) </a:t>
            </a:r>
            <a:endParaRPr/>
          </a:p>
          <a:p>
            <a:pPr indent="0" lvl="0" marL="0" marR="0" rtl="0" algn="l">
              <a:spcBef>
                <a:spcPts val="0"/>
              </a:spcBef>
              <a:spcAft>
                <a:spcPts val="0"/>
              </a:spcAft>
              <a:buNone/>
            </a:pPr>
            <a:r>
              <a:rPr lang="en-US" sz="2100">
                <a:solidFill>
                  <a:schemeClr val="dk2"/>
                </a:solidFill>
                <a:latin typeface="Times New Roman"/>
                <a:ea typeface="Times New Roman"/>
                <a:cs typeface="Times New Roman"/>
                <a:sym typeface="Times New Roman"/>
              </a:rPr>
              <a:t>                                                         \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a:t>
            </a:r>
            <a:r>
              <a:rPr lang="en-US" sz="1800">
                <a:solidFill>
                  <a:srgbClr val="FF0000"/>
                </a:solidFill>
                <a:latin typeface="Times New Roman"/>
                <a:ea typeface="Times New Roman"/>
                <a:cs typeface="Times New Roman"/>
                <a:sym typeface="Times New Roman"/>
              </a:rPr>
              <a:t>eats (jo,fish)</a:t>
            </a:r>
            <a:endParaRPr sz="2100">
              <a:solidFill>
                <a:schemeClr val="dk2"/>
              </a:solidFill>
              <a:latin typeface="Times New Roman"/>
              <a:ea typeface="Times New Roman"/>
              <a:cs typeface="Times New Roman"/>
              <a:sym typeface="Times New Roman"/>
            </a:endParaRPr>
          </a:p>
          <a:p>
            <a:pPr indent="0" lvl="0" marL="0" marR="0" rtl="0" algn="l">
              <a:spcBef>
                <a:spcPts val="0"/>
              </a:spcBef>
              <a:spcAft>
                <a:spcPts val="0"/>
              </a:spcAft>
              <a:buNone/>
            </a:pPr>
            <a:r>
              <a:rPr lang="en-US" sz="2100">
                <a:solidFill>
                  <a:schemeClr val="accent2"/>
                </a:solidFill>
                <a:latin typeface="Times New Roman"/>
                <a:ea typeface="Times New Roman"/>
                <a:cs typeface="Times New Roman"/>
                <a:sym typeface="Times New Roman"/>
              </a:rPr>
              <a: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8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18" name="Google Shape;1018;p8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9" name="Google Shape;1019;p8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Backward Chaining (growing the tree from root up)</a:t>
            </a:r>
            <a:endParaRPr/>
          </a:p>
        </p:txBody>
      </p:sp>
      <p:sp>
        <p:nvSpPr>
          <p:cNvPr id="1020" name="Google Shape;1020;p89"/>
          <p:cNvSpPr txBox="1"/>
          <p:nvPr>
            <p:ph idx="1" type="body"/>
          </p:nvPr>
        </p:nvSpPr>
        <p:spPr>
          <a:xfrm>
            <a:off x="457200" y="971550"/>
            <a:ext cx="8178800" cy="3571875"/>
          </a:xfrm>
          <a:prstGeom prst="rect">
            <a:avLst/>
          </a:prstGeom>
          <a:noFill/>
          <a:ln>
            <a:noFill/>
          </a:ln>
        </p:spPr>
        <p:txBody>
          <a:bodyPr anchorCtr="0" anchor="t" bIns="45700" lIns="91425" spcFirstLastPara="1" rIns="91425" wrap="square" tIns="45700">
            <a:noAutofit/>
          </a:bodyPr>
          <a:lstStyle/>
          <a:p>
            <a:pPr indent="-161925" lvl="0" marL="257175" rtl="0" algn="l">
              <a:spcBef>
                <a:spcPts val="0"/>
              </a:spcBef>
              <a:spcAft>
                <a:spcPts val="0"/>
              </a:spcAft>
              <a:buSzPts val="1500"/>
              <a:buFont typeface="Tahoma"/>
              <a:buNone/>
            </a:pPr>
            <a:r>
              <a:t/>
            </a:r>
            <a:endParaRPr/>
          </a:p>
          <a:p>
            <a:pPr indent="-161925" lvl="0" marL="257175" rtl="0" algn="l">
              <a:spcBef>
                <a:spcPts val="300"/>
              </a:spcBef>
              <a:spcAft>
                <a:spcPts val="0"/>
              </a:spcAft>
              <a:buSzPts val="1500"/>
              <a:buFont typeface="Tahoma"/>
              <a:buNone/>
            </a:pPr>
            <a:r>
              <a:t/>
            </a:r>
            <a:endParaRPr/>
          </a:p>
          <a:p>
            <a:pPr indent="-257175" lvl="0" marL="257175" rtl="0" algn="l">
              <a:spcBef>
                <a:spcPts val="300"/>
              </a:spcBef>
              <a:spcAft>
                <a:spcPts val="0"/>
              </a:spcAft>
              <a:buSzPts val="1500"/>
              <a:buFont typeface="Tahoma"/>
              <a:buChar char="•"/>
            </a:pPr>
            <a:r>
              <a:rPr lang="en-US"/>
              <a:t>It is maybe less used but could be interesting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9"/>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95" name="Google Shape;195;p9"/>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 name="Google Shape;196;p9"/>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Proofs  (3 new inference rules for FOL)</a:t>
            </a:r>
            <a:endParaRPr/>
          </a:p>
        </p:txBody>
      </p:sp>
      <p:sp>
        <p:nvSpPr>
          <p:cNvPr id="197" name="Google Shape;197;p9"/>
          <p:cNvSpPr txBox="1"/>
          <p:nvPr>
            <p:ph idx="1" type="body"/>
          </p:nvPr>
        </p:nvSpPr>
        <p:spPr>
          <a:xfrm>
            <a:off x="533400" y="742950"/>
            <a:ext cx="7086600" cy="3886200"/>
          </a:xfrm>
          <a:prstGeom prst="rect">
            <a:avLst/>
          </a:prstGeom>
          <a:blipFill rotWithShape="1">
            <a:blip r:embed="rId3">
              <a:alphaModFix/>
            </a:blip>
            <a:stretch>
              <a:fillRect b="-650" l="-537" r="0" t="-975"/>
            </a:stretch>
          </a:blipFill>
          <a:ln>
            <a:noFill/>
          </a:ln>
        </p:spPr>
        <p:txBody>
          <a:bodyPr anchorCtr="0" anchor="t" bIns="45700" lIns="91425" spcFirstLastPara="1" rIns="91425" wrap="square" tIns="45700">
            <a:noAutofit/>
          </a:bodyPr>
          <a:lstStyle/>
          <a:p>
            <a:pPr indent="-257175" lvl="0" marL="257175" rtl="0" algn="l">
              <a:spcBef>
                <a:spcPts val="0"/>
              </a:spcBef>
              <a:spcAft>
                <a:spcPts val="0"/>
              </a:spcAft>
              <a:buSzPts val="1500"/>
              <a:buFont typeface="Tahoma"/>
              <a:buChar char="•"/>
            </a:pPr>
            <a:r>
              <a:rPr lang="en-US"/>
              <a:t> </a:t>
            </a:r>
            <a:endParaRPr/>
          </a:p>
        </p:txBody>
      </p:sp>
      <p:sp>
        <p:nvSpPr>
          <p:cNvPr id="198" name="Google Shape;198;p9"/>
          <p:cNvSpPr txBox="1"/>
          <p:nvPr/>
        </p:nvSpPr>
        <p:spPr>
          <a:xfrm>
            <a:off x="4195449" y="1692077"/>
            <a:ext cx="4136069" cy="5909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hlink"/>
              </a:buClr>
              <a:buSzPts val="1800"/>
              <a:buFont typeface="Times New Roman"/>
              <a:buNone/>
            </a:pPr>
            <a:r>
              <a:rPr lang="en-US" sz="1800">
                <a:solidFill>
                  <a:schemeClr val="hlink"/>
                </a:solidFill>
                <a:latin typeface="Times New Roman"/>
                <a:ea typeface="Times New Roman"/>
                <a:cs typeface="Times New Roman"/>
                <a:sym typeface="Times New Roman"/>
              </a:rPr>
              <a:t>e.g., from ∀x Likes(x, Candy) and {x/Joe}</a:t>
            </a:r>
            <a:endParaRPr/>
          </a:p>
          <a:p>
            <a:pPr indent="0" lvl="0" marL="0" marR="0" rtl="0" algn="l">
              <a:lnSpc>
                <a:spcPct val="90000"/>
              </a:lnSpc>
              <a:spcBef>
                <a:spcPts val="0"/>
              </a:spcBef>
              <a:spcAft>
                <a:spcPts val="0"/>
              </a:spcAft>
              <a:buClr>
                <a:schemeClr val="hlink"/>
              </a:buClr>
              <a:buSzPts val="1800"/>
              <a:buFont typeface="Times New Roman"/>
              <a:buNone/>
            </a:pPr>
            <a:r>
              <a:rPr lang="en-US" sz="1800">
                <a:solidFill>
                  <a:schemeClr val="hlink"/>
                </a:solidFill>
                <a:latin typeface="Times New Roman"/>
                <a:ea typeface="Times New Roman"/>
                <a:cs typeface="Times New Roman"/>
                <a:sym typeface="Times New Roman"/>
              </a:rPr>
              <a:t>we can infer Likes(Joe, Candy)</a:t>
            </a:r>
            <a:endParaRPr/>
          </a:p>
        </p:txBody>
      </p:sp>
      <p:sp>
        <p:nvSpPr>
          <p:cNvPr id="199" name="Google Shape;199;p9"/>
          <p:cNvSpPr txBox="1"/>
          <p:nvPr/>
        </p:nvSpPr>
        <p:spPr>
          <a:xfrm>
            <a:off x="4195449" y="2930234"/>
            <a:ext cx="45109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hlink"/>
                </a:solidFill>
                <a:latin typeface="Times New Roman"/>
                <a:ea typeface="Times New Roman"/>
                <a:cs typeface="Times New Roman"/>
                <a:sym typeface="Times New Roman"/>
              </a:rPr>
              <a:t>e.g., from ∃x Kill(x, Victim) we can infer</a:t>
            </a:r>
            <a:br>
              <a:rPr lang="en-US" sz="1600">
                <a:solidFill>
                  <a:schemeClr val="hlink"/>
                </a:solidFill>
                <a:latin typeface="Times New Roman"/>
                <a:ea typeface="Times New Roman"/>
                <a:cs typeface="Times New Roman"/>
                <a:sym typeface="Times New Roman"/>
              </a:rPr>
            </a:br>
            <a:r>
              <a:rPr lang="en-US" sz="1600">
                <a:solidFill>
                  <a:schemeClr val="hlink"/>
                </a:solidFill>
                <a:latin typeface="Times New Roman"/>
                <a:ea typeface="Times New Roman"/>
                <a:cs typeface="Times New Roman"/>
                <a:sym typeface="Times New Roman"/>
              </a:rPr>
              <a:t>Kill(Murderer, Victim), if Murderer is a new symbol</a:t>
            </a:r>
            <a:endParaRPr sz="1600">
              <a:solidFill>
                <a:schemeClr val="dk1"/>
              </a:solidFill>
              <a:latin typeface="Times New Roman"/>
              <a:ea typeface="Times New Roman"/>
              <a:cs typeface="Times New Roman"/>
              <a:sym typeface="Times New Roman"/>
            </a:endParaRPr>
          </a:p>
        </p:txBody>
      </p:sp>
      <p:sp>
        <p:nvSpPr>
          <p:cNvPr id="200" name="Google Shape;200;p9"/>
          <p:cNvSpPr txBox="1"/>
          <p:nvPr/>
        </p:nvSpPr>
        <p:spPr>
          <a:xfrm>
            <a:off x="4195449" y="4042643"/>
            <a:ext cx="322075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hlink"/>
                </a:solidFill>
                <a:latin typeface="Times New Roman"/>
                <a:ea typeface="Times New Roman"/>
                <a:cs typeface="Times New Roman"/>
                <a:sym typeface="Times New Roman"/>
              </a:rPr>
              <a:t>e.g., from Likes(Joe, Candy) we can </a:t>
            </a:r>
            <a:br>
              <a:rPr lang="en-US" sz="1600">
                <a:solidFill>
                  <a:schemeClr val="hlink"/>
                </a:solidFill>
                <a:latin typeface="Times New Roman"/>
                <a:ea typeface="Times New Roman"/>
                <a:cs typeface="Times New Roman"/>
                <a:sym typeface="Times New Roman"/>
              </a:rPr>
            </a:br>
            <a:r>
              <a:rPr lang="en-US" sz="1600">
                <a:solidFill>
                  <a:schemeClr val="hlink"/>
                </a:solidFill>
                <a:latin typeface="Times New Roman"/>
                <a:ea typeface="Times New Roman"/>
                <a:cs typeface="Times New Roman"/>
                <a:sym typeface="Times New Roman"/>
              </a:rPr>
              <a:t>infer ∃x Likes(x, Candy)</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90"/>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26" name="Google Shape;1026;p90"/>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7" name="Google Shape;1027;p90"/>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Resolution Proof</a:t>
            </a:r>
            <a:endParaRPr/>
          </a:p>
        </p:txBody>
      </p:sp>
      <p:sp>
        <p:nvSpPr>
          <p:cNvPr id="1028" name="Google Shape;1028;p90"/>
          <p:cNvSpPr/>
          <p:nvPr/>
        </p:nvSpPr>
        <p:spPr>
          <a:xfrm>
            <a:off x="4057650" y="0"/>
            <a:ext cx="394335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Tahoma"/>
                <a:ea typeface="Tahoma"/>
                <a:cs typeface="Tahoma"/>
                <a:sym typeface="Tahoma"/>
              </a:rPr>
              <a:t>http://www.cs.utexas.edu/~mooney/cs343/slide-handouts/inference.4.pdf</a:t>
            </a:r>
            <a:endParaRPr/>
          </a:p>
        </p:txBody>
      </p:sp>
      <p:pic>
        <p:nvPicPr>
          <p:cNvPr descr="Screen shot 2014-08-20 at 3.51.10 PM.png" id="1029" name="Google Shape;1029;p90"/>
          <p:cNvPicPr preferRelativeResize="0"/>
          <p:nvPr/>
        </p:nvPicPr>
        <p:blipFill rotWithShape="1">
          <a:blip r:embed="rId3">
            <a:alphaModFix/>
          </a:blip>
          <a:srcRect b="0" l="0" r="0" t="0"/>
          <a:stretch/>
        </p:blipFill>
        <p:spPr>
          <a:xfrm>
            <a:off x="1371601" y="1085851"/>
            <a:ext cx="3257550" cy="95976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91"/>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35" name="Google Shape;1035;p91"/>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6" name="Google Shape;1036;p91"/>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Resolution Proof</a:t>
            </a:r>
            <a:endParaRPr/>
          </a:p>
        </p:txBody>
      </p:sp>
      <p:sp>
        <p:nvSpPr>
          <p:cNvPr id="1037" name="Google Shape;1037;p91"/>
          <p:cNvSpPr/>
          <p:nvPr/>
        </p:nvSpPr>
        <p:spPr>
          <a:xfrm>
            <a:off x="4057650" y="0"/>
            <a:ext cx="394335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Tahoma"/>
                <a:ea typeface="Tahoma"/>
                <a:cs typeface="Tahoma"/>
                <a:sym typeface="Tahoma"/>
              </a:rPr>
              <a:t>http://www.cs.utexas.edu/~mooney/cs343/slide-handouts/inference.4.pdf</a:t>
            </a:r>
            <a:endParaRPr/>
          </a:p>
        </p:txBody>
      </p:sp>
      <p:pic>
        <p:nvPicPr>
          <p:cNvPr descr="Screen shot 2014-08-20 at 3.51.10 PM.png" id="1038" name="Google Shape;1038;p91"/>
          <p:cNvPicPr preferRelativeResize="0"/>
          <p:nvPr/>
        </p:nvPicPr>
        <p:blipFill rotWithShape="1">
          <a:blip r:embed="rId3">
            <a:alphaModFix/>
          </a:blip>
          <a:srcRect b="0" l="0" r="0" t="0"/>
          <a:stretch/>
        </p:blipFill>
        <p:spPr>
          <a:xfrm>
            <a:off x="1371601" y="1085851"/>
            <a:ext cx="3257550" cy="959763"/>
          </a:xfrm>
          <a:prstGeom prst="rect">
            <a:avLst/>
          </a:prstGeom>
          <a:noFill/>
          <a:ln>
            <a:noFill/>
          </a:ln>
        </p:spPr>
      </p:pic>
      <p:pic>
        <p:nvPicPr>
          <p:cNvPr descr="Screen shot 2014-08-20 at 3.51.41 PM.png" id="1039" name="Google Shape;1039;p91"/>
          <p:cNvPicPr preferRelativeResize="0"/>
          <p:nvPr/>
        </p:nvPicPr>
        <p:blipFill rotWithShape="1">
          <a:blip r:embed="rId4">
            <a:alphaModFix/>
          </a:blip>
          <a:srcRect b="0" l="0" r="0" t="0"/>
          <a:stretch/>
        </p:blipFill>
        <p:spPr>
          <a:xfrm>
            <a:off x="3771900" y="3028951"/>
            <a:ext cx="3874294" cy="151484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92"/>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45" name="Google Shape;1045;p92"/>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6" name="Google Shape;1046;p92"/>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Resolution Proof</a:t>
            </a:r>
            <a:endParaRPr/>
          </a:p>
        </p:txBody>
      </p:sp>
      <p:sp>
        <p:nvSpPr>
          <p:cNvPr id="1047" name="Google Shape;1047;p92"/>
          <p:cNvSpPr/>
          <p:nvPr/>
        </p:nvSpPr>
        <p:spPr>
          <a:xfrm>
            <a:off x="4057650" y="0"/>
            <a:ext cx="394335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Tahoma"/>
                <a:ea typeface="Tahoma"/>
                <a:cs typeface="Tahoma"/>
                <a:sym typeface="Tahoma"/>
              </a:rPr>
              <a:t>http://www.cs.utexas.edu/~mooney/cs343/slide-handouts/inference.4.pdf</a:t>
            </a:r>
            <a:endParaRPr/>
          </a:p>
        </p:txBody>
      </p:sp>
      <p:pic>
        <p:nvPicPr>
          <p:cNvPr descr="Screen shot 2014-08-20 at 3.51.10 PM.png" id="1048" name="Google Shape;1048;p92"/>
          <p:cNvPicPr preferRelativeResize="0"/>
          <p:nvPr/>
        </p:nvPicPr>
        <p:blipFill rotWithShape="1">
          <a:blip r:embed="rId3">
            <a:alphaModFix/>
          </a:blip>
          <a:srcRect b="0" l="0" r="0" t="0"/>
          <a:stretch/>
        </p:blipFill>
        <p:spPr>
          <a:xfrm>
            <a:off x="1371601" y="1085851"/>
            <a:ext cx="3257550" cy="959763"/>
          </a:xfrm>
          <a:prstGeom prst="rect">
            <a:avLst/>
          </a:prstGeom>
          <a:noFill/>
          <a:ln>
            <a:noFill/>
          </a:ln>
        </p:spPr>
      </p:pic>
      <p:pic>
        <p:nvPicPr>
          <p:cNvPr descr="Screen shot 2014-08-20 at 3.52.31 PM.png" id="1049" name="Google Shape;1049;p92"/>
          <p:cNvPicPr preferRelativeResize="0"/>
          <p:nvPr/>
        </p:nvPicPr>
        <p:blipFill rotWithShape="1">
          <a:blip r:embed="rId4">
            <a:alphaModFix/>
          </a:blip>
          <a:srcRect b="0" l="0" r="0" t="0"/>
          <a:stretch/>
        </p:blipFill>
        <p:spPr>
          <a:xfrm>
            <a:off x="3771901" y="2971800"/>
            <a:ext cx="3829050" cy="167691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93"/>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55" name="Google Shape;1055;p93"/>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6" name="Google Shape;1056;p93"/>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Resolution Proof</a:t>
            </a:r>
            <a:endParaRPr/>
          </a:p>
        </p:txBody>
      </p:sp>
      <p:sp>
        <p:nvSpPr>
          <p:cNvPr id="1057" name="Google Shape;1057;p93"/>
          <p:cNvSpPr/>
          <p:nvPr/>
        </p:nvSpPr>
        <p:spPr>
          <a:xfrm>
            <a:off x="4057650" y="0"/>
            <a:ext cx="394335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Tahoma"/>
                <a:ea typeface="Tahoma"/>
                <a:cs typeface="Tahoma"/>
                <a:sym typeface="Tahoma"/>
              </a:rPr>
              <a:t>http://www.cs.utexas.edu/~mooney/cs343/slide-handouts/inference.4.pdf</a:t>
            </a:r>
            <a:endParaRPr/>
          </a:p>
        </p:txBody>
      </p:sp>
      <p:pic>
        <p:nvPicPr>
          <p:cNvPr descr="Screen shot 2014-08-20 at 3.53.44 PM.png" id="1058" name="Google Shape;1058;p93"/>
          <p:cNvPicPr preferRelativeResize="0"/>
          <p:nvPr/>
        </p:nvPicPr>
        <p:blipFill rotWithShape="1">
          <a:blip r:embed="rId3">
            <a:alphaModFix/>
          </a:blip>
          <a:srcRect b="0" l="0" r="0" t="0"/>
          <a:stretch/>
        </p:blipFill>
        <p:spPr>
          <a:xfrm>
            <a:off x="1143000" y="971550"/>
            <a:ext cx="6858001" cy="4007644"/>
          </a:xfrm>
          <a:prstGeom prst="rect">
            <a:avLst/>
          </a:prstGeom>
          <a:noFill/>
          <a:ln>
            <a:noFill/>
          </a:ln>
        </p:spPr>
      </p:pic>
      <p:pic>
        <p:nvPicPr>
          <p:cNvPr descr="Screen shot 2014-08-20 at 3.52.31 PM.png" id="1059" name="Google Shape;1059;p93"/>
          <p:cNvPicPr preferRelativeResize="0"/>
          <p:nvPr/>
        </p:nvPicPr>
        <p:blipFill rotWithShape="1">
          <a:blip r:embed="rId4">
            <a:alphaModFix/>
          </a:blip>
          <a:srcRect b="0" l="0" r="0" t="0"/>
          <a:stretch/>
        </p:blipFill>
        <p:spPr>
          <a:xfrm>
            <a:off x="6000751" y="4229100"/>
            <a:ext cx="1957433" cy="8572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94"/>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65" name="Google Shape;1065;p94"/>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6" name="Google Shape;1066;p94"/>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Another example resolution proof</a:t>
            </a:r>
            <a:endParaRPr/>
          </a:p>
        </p:txBody>
      </p:sp>
      <p:sp>
        <p:nvSpPr>
          <p:cNvPr id="1067" name="Google Shape;1067;p94"/>
          <p:cNvSpPr/>
          <p:nvPr/>
        </p:nvSpPr>
        <p:spPr>
          <a:xfrm>
            <a:off x="4537635" y="197793"/>
            <a:ext cx="356235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Tahoma"/>
                <a:ea typeface="Tahoma"/>
                <a:cs typeface="Tahoma"/>
                <a:sym typeface="Tahoma"/>
              </a:rPr>
              <a:t>http://www.cs.utsa.edu/~bylander/cs5233/notes/logichandout.pdf</a:t>
            </a:r>
            <a:endParaRPr/>
          </a:p>
        </p:txBody>
      </p:sp>
      <p:pic>
        <p:nvPicPr>
          <p:cNvPr descr="Screen shot 2014-08-21 at 10.57.38 AM.png" id="1068" name="Google Shape;1068;p94"/>
          <p:cNvPicPr preferRelativeResize="0"/>
          <p:nvPr/>
        </p:nvPicPr>
        <p:blipFill rotWithShape="1">
          <a:blip r:embed="rId3">
            <a:alphaModFix/>
          </a:blip>
          <a:srcRect b="0" l="0" r="0" t="0"/>
          <a:stretch/>
        </p:blipFill>
        <p:spPr>
          <a:xfrm>
            <a:off x="1200150" y="971551"/>
            <a:ext cx="3862388" cy="202104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5"/>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74" name="Google Shape;1074;p95"/>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75" name="Google Shape;1075;p95"/>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Another Example Resolution Proof</a:t>
            </a:r>
            <a:endParaRPr/>
          </a:p>
        </p:txBody>
      </p:sp>
      <p:sp>
        <p:nvSpPr>
          <p:cNvPr id="1076" name="Google Shape;1076;p95"/>
          <p:cNvSpPr/>
          <p:nvPr/>
        </p:nvSpPr>
        <p:spPr>
          <a:xfrm>
            <a:off x="4519706" y="313209"/>
            <a:ext cx="386715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Tahoma"/>
                <a:ea typeface="Tahoma"/>
                <a:cs typeface="Tahoma"/>
                <a:sym typeface="Tahoma"/>
              </a:rPr>
              <a:t>http://www.cs.utsa.edu/~bylander/cs5233/notes/logichandout.pdf</a:t>
            </a:r>
            <a:endParaRPr/>
          </a:p>
        </p:txBody>
      </p:sp>
      <p:pic>
        <p:nvPicPr>
          <p:cNvPr descr="Screen shot 2014-08-21 at 10.57.38 AM.png" id="1077" name="Google Shape;1077;p95"/>
          <p:cNvPicPr preferRelativeResize="0"/>
          <p:nvPr/>
        </p:nvPicPr>
        <p:blipFill rotWithShape="1">
          <a:blip r:embed="rId3">
            <a:alphaModFix/>
          </a:blip>
          <a:srcRect b="0" l="0" r="0" t="0"/>
          <a:stretch/>
        </p:blipFill>
        <p:spPr>
          <a:xfrm>
            <a:off x="1200150" y="971551"/>
            <a:ext cx="3862388" cy="2021048"/>
          </a:xfrm>
          <a:prstGeom prst="rect">
            <a:avLst/>
          </a:prstGeom>
          <a:noFill/>
          <a:ln>
            <a:noFill/>
          </a:ln>
        </p:spPr>
      </p:pic>
      <p:pic>
        <p:nvPicPr>
          <p:cNvPr descr="Screen shot 2014-08-21 at 10.58.16 AM.png" id="1078" name="Google Shape;1078;p95"/>
          <p:cNvPicPr preferRelativeResize="0"/>
          <p:nvPr/>
        </p:nvPicPr>
        <p:blipFill rotWithShape="1">
          <a:blip r:embed="rId4">
            <a:alphaModFix/>
          </a:blip>
          <a:srcRect b="0" l="0" r="0" t="0"/>
          <a:stretch/>
        </p:blipFill>
        <p:spPr>
          <a:xfrm>
            <a:off x="4514850" y="2514600"/>
            <a:ext cx="3245644" cy="223341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96"/>
          <p:cNvSpPr txBox="1"/>
          <p:nvPr>
            <p:ph idx="11" type="ftr"/>
          </p:nvPr>
        </p:nvSpPr>
        <p:spPr>
          <a:xfrm>
            <a:off x="3124200" y="4672013"/>
            <a:ext cx="2895600" cy="34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CS 561,  Sessions 13-14</a:t>
            </a:r>
            <a:endParaRPr/>
          </a:p>
        </p:txBody>
      </p:sp>
      <p:sp>
        <p:nvSpPr>
          <p:cNvPr id="1084" name="Google Shape;1084;p96"/>
          <p:cNvSpPr txBox="1"/>
          <p:nvPr>
            <p:ph idx="12" type="sldNum"/>
          </p:nvPr>
        </p:nvSpPr>
        <p:spPr>
          <a:xfrm>
            <a:off x="6705600" y="4686300"/>
            <a:ext cx="19050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5" name="Google Shape;1085;p96"/>
          <p:cNvSpPr txBox="1"/>
          <p:nvPr>
            <p:ph type="title"/>
          </p:nvPr>
        </p:nvSpPr>
        <p:spPr>
          <a:xfrm>
            <a:off x="469900" y="171450"/>
            <a:ext cx="8153400" cy="5143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Another Example Resolution Proof</a:t>
            </a:r>
            <a:endParaRPr/>
          </a:p>
        </p:txBody>
      </p:sp>
      <p:sp>
        <p:nvSpPr>
          <p:cNvPr id="1086" name="Google Shape;1086;p96"/>
          <p:cNvSpPr/>
          <p:nvPr/>
        </p:nvSpPr>
        <p:spPr>
          <a:xfrm>
            <a:off x="4546600" y="183368"/>
            <a:ext cx="371951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Tahoma"/>
                <a:ea typeface="Tahoma"/>
                <a:cs typeface="Tahoma"/>
                <a:sym typeface="Tahoma"/>
              </a:rPr>
              <a:t>http://www.cs.utsa.edu/~bylander/cs5233/notes/logichandout.pdf</a:t>
            </a:r>
            <a:endParaRPr/>
          </a:p>
        </p:txBody>
      </p:sp>
      <p:pic>
        <p:nvPicPr>
          <p:cNvPr descr="Screen shot 2014-08-21 at 10.57.38 AM.png" id="1087" name="Google Shape;1087;p96"/>
          <p:cNvPicPr preferRelativeResize="0"/>
          <p:nvPr/>
        </p:nvPicPr>
        <p:blipFill rotWithShape="1">
          <a:blip r:embed="rId3">
            <a:alphaModFix/>
          </a:blip>
          <a:srcRect b="0" l="0" r="0" t="0"/>
          <a:stretch/>
        </p:blipFill>
        <p:spPr>
          <a:xfrm>
            <a:off x="1200150" y="971551"/>
            <a:ext cx="3862388" cy="2021048"/>
          </a:xfrm>
          <a:prstGeom prst="rect">
            <a:avLst/>
          </a:prstGeom>
          <a:noFill/>
          <a:ln>
            <a:noFill/>
          </a:ln>
        </p:spPr>
      </p:pic>
      <p:pic>
        <p:nvPicPr>
          <p:cNvPr descr="Screen shot 2014-08-21 at 10.59.03 AM.png" id="1088" name="Google Shape;1088;p96"/>
          <p:cNvPicPr preferRelativeResize="0"/>
          <p:nvPr/>
        </p:nvPicPr>
        <p:blipFill rotWithShape="1">
          <a:blip r:embed="rId4">
            <a:alphaModFix/>
          </a:blip>
          <a:srcRect b="0" l="0" r="0" t="0"/>
          <a:stretch/>
        </p:blipFill>
        <p:spPr>
          <a:xfrm>
            <a:off x="4281487" y="2914650"/>
            <a:ext cx="3662363" cy="1814650"/>
          </a:xfrm>
          <a:prstGeom prst="rect">
            <a:avLst/>
          </a:prstGeom>
          <a:noFill/>
          <a:ln>
            <a:noFill/>
          </a:ln>
        </p:spPr>
      </p:pic>
      <p:sp>
        <p:nvSpPr>
          <p:cNvPr id="1089" name="Google Shape;1089;p96"/>
          <p:cNvSpPr txBox="1"/>
          <p:nvPr/>
        </p:nvSpPr>
        <p:spPr>
          <a:xfrm>
            <a:off x="5002768" y="2514600"/>
            <a:ext cx="4154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Class">
  <a:themeElements>
    <a:clrScheme name="AI-Clas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2014-10-29T17:04:20Z</dcterms:created>
  <dc:creator>Paolo Pirjanian</dc:creator>
</cp:coreProperties>
</file>